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7" r:id="rId1"/>
  </p:sldMasterIdLst>
  <p:notesMasterIdLst>
    <p:notesMasterId r:id="rId15"/>
  </p:notesMasterIdLst>
  <p:sldIdLst>
    <p:sldId id="256" r:id="rId2"/>
    <p:sldId id="257" r:id="rId3"/>
    <p:sldId id="261" r:id="rId4"/>
    <p:sldId id="265" r:id="rId5"/>
    <p:sldId id="258" r:id="rId6"/>
    <p:sldId id="262" r:id="rId7"/>
    <p:sldId id="266" r:id="rId8"/>
    <p:sldId id="268" r:id="rId9"/>
    <p:sldId id="267" r:id="rId10"/>
    <p:sldId id="259" r:id="rId11"/>
    <p:sldId id="263" r:id="rId12"/>
    <p:sldId id="260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cio, Graziano" userId="a947e917-bbca-445d-841e-078713866816" providerId="ADAL" clId="{BD728575-CD6D-4131-8530-8B69F5BC8185}"/>
    <pc:docChg chg="custSel addSld delSld modSld">
      <pc:chgData name="Riccio, Graziano" userId="a947e917-bbca-445d-841e-078713866816" providerId="ADAL" clId="{BD728575-CD6D-4131-8530-8B69F5BC8185}" dt="2019-01-27T10:13:36.261" v="537" actId="121"/>
      <pc:docMkLst>
        <pc:docMk/>
      </pc:docMkLst>
      <pc:sldChg chg="modSp">
        <pc:chgData name="Riccio, Graziano" userId="a947e917-bbca-445d-841e-078713866816" providerId="ADAL" clId="{BD728575-CD6D-4131-8530-8B69F5BC8185}" dt="2019-01-27T10:08:50.396" v="447" actId="1076"/>
        <pc:sldMkLst>
          <pc:docMk/>
          <pc:sldMk cId="1578314386" sldId="256"/>
        </pc:sldMkLst>
        <pc:spChg chg="mod">
          <ac:chgData name="Riccio, Graziano" userId="a947e917-bbca-445d-841e-078713866816" providerId="ADAL" clId="{BD728575-CD6D-4131-8530-8B69F5BC8185}" dt="2019-01-27T10:08:19.675" v="443" actId="1076"/>
          <ac:spMkLst>
            <pc:docMk/>
            <pc:sldMk cId="1578314386" sldId="256"/>
            <ac:spMk id="2" creationId="{115A50D6-C98E-4140-A08B-C033C19727FB}"/>
          </ac:spMkLst>
        </pc:spChg>
        <pc:spChg chg="mod">
          <ac:chgData name="Riccio, Graziano" userId="a947e917-bbca-445d-841e-078713866816" providerId="ADAL" clId="{BD728575-CD6D-4131-8530-8B69F5BC8185}" dt="2019-01-27T10:08:24.218" v="444" actId="1076"/>
          <ac:spMkLst>
            <pc:docMk/>
            <pc:sldMk cId="1578314386" sldId="256"/>
            <ac:spMk id="3" creationId="{0F2C305B-DE0E-4001-953B-485D47264652}"/>
          </ac:spMkLst>
        </pc:spChg>
        <pc:spChg chg="mod">
          <ac:chgData name="Riccio, Graziano" userId="a947e917-bbca-445d-841e-078713866816" providerId="ADAL" clId="{BD728575-CD6D-4131-8530-8B69F5BC8185}" dt="2019-01-27T10:08:50.396" v="447" actId="1076"/>
          <ac:spMkLst>
            <pc:docMk/>
            <pc:sldMk cId="1578314386" sldId="256"/>
            <ac:spMk id="4" creationId="{FF2C379B-409B-453B-A0B0-5E72E84CC861}"/>
          </ac:spMkLst>
        </pc:spChg>
      </pc:sldChg>
      <pc:sldChg chg="modSp">
        <pc:chgData name="Riccio, Graziano" userId="a947e917-bbca-445d-841e-078713866816" providerId="ADAL" clId="{BD728575-CD6D-4131-8530-8B69F5BC8185}" dt="2019-01-27T10:08:06.117" v="442" actId="1076"/>
        <pc:sldMkLst>
          <pc:docMk/>
          <pc:sldMk cId="2436469665" sldId="257"/>
        </pc:sldMkLst>
        <pc:spChg chg="mod">
          <ac:chgData name="Riccio, Graziano" userId="a947e917-bbca-445d-841e-078713866816" providerId="ADAL" clId="{BD728575-CD6D-4131-8530-8B69F5BC8185}" dt="2019-01-27T10:07:58.803" v="441" actId="1076"/>
          <ac:spMkLst>
            <pc:docMk/>
            <pc:sldMk cId="2436469665" sldId="257"/>
            <ac:spMk id="4" creationId="{3FB96550-9D2D-4107-852C-DEBA934E15FB}"/>
          </ac:spMkLst>
        </pc:spChg>
        <pc:spChg chg="mod">
          <ac:chgData name="Riccio, Graziano" userId="a947e917-bbca-445d-841e-078713866816" providerId="ADAL" clId="{BD728575-CD6D-4131-8530-8B69F5BC8185}" dt="2019-01-27T10:08:06.117" v="442" actId="1076"/>
          <ac:spMkLst>
            <pc:docMk/>
            <pc:sldMk cId="2436469665" sldId="257"/>
            <ac:spMk id="5" creationId="{BE679E94-B34D-4B41-B3A9-EB889DF9EA0E}"/>
          </ac:spMkLst>
        </pc:spChg>
      </pc:sldChg>
      <pc:sldChg chg="modSp">
        <pc:chgData name="Riccio, Graziano" userId="a947e917-bbca-445d-841e-078713866816" providerId="ADAL" clId="{BD728575-CD6D-4131-8530-8B69F5BC8185}" dt="2019-01-27T10:09:30.291" v="449" actId="1076"/>
        <pc:sldMkLst>
          <pc:docMk/>
          <pc:sldMk cId="3955343800" sldId="258"/>
        </pc:sldMkLst>
        <pc:spChg chg="mod">
          <ac:chgData name="Riccio, Graziano" userId="a947e917-bbca-445d-841e-078713866816" providerId="ADAL" clId="{BD728575-CD6D-4131-8530-8B69F5BC8185}" dt="2019-01-27T10:09:25.531" v="448" actId="1076"/>
          <ac:spMkLst>
            <pc:docMk/>
            <pc:sldMk cId="3955343800" sldId="258"/>
            <ac:spMk id="2" creationId="{FD3C7E58-C706-4AAA-83E4-0D972C789C3D}"/>
          </ac:spMkLst>
        </pc:spChg>
        <pc:spChg chg="mod">
          <ac:chgData name="Riccio, Graziano" userId="a947e917-bbca-445d-841e-078713866816" providerId="ADAL" clId="{BD728575-CD6D-4131-8530-8B69F5BC8185}" dt="2019-01-27T10:09:30.291" v="449" actId="1076"/>
          <ac:spMkLst>
            <pc:docMk/>
            <pc:sldMk cId="3955343800" sldId="258"/>
            <ac:spMk id="3" creationId="{76593EBE-EA77-4644-9CB1-2F191A566530}"/>
          </ac:spMkLst>
        </pc:spChg>
      </pc:sldChg>
      <pc:sldChg chg="modSp add">
        <pc:chgData name="Riccio, Graziano" userId="a947e917-bbca-445d-841e-078713866816" providerId="ADAL" clId="{BD728575-CD6D-4131-8530-8B69F5BC8185}" dt="2019-01-27T10:09:47.544" v="452" actId="1076"/>
        <pc:sldMkLst>
          <pc:docMk/>
          <pc:sldMk cId="1639672224" sldId="259"/>
        </pc:sldMkLst>
        <pc:spChg chg="mod">
          <ac:chgData name="Riccio, Graziano" userId="a947e917-bbca-445d-841e-078713866816" providerId="ADAL" clId="{BD728575-CD6D-4131-8530-8B69F5BC8185}" dt="2019-01-27T10:09:42.363" v="451" actId="1076"/>
          <ac:spMkLst>
            <pc:docMk/>
            <pc:sldMk cId="1639672224" sldId="259"/>
            <ac:spMk id="2" creationId="{F72AC45C-C779-4B7B-94D6-C012EFBA7B1C}"/>
          </ac:spMkLst>
        </pc:spChg>
        <pc:spChg chg="mod">
          <ac:chgData name="Riccio, Graziano" userId="a947e917-bbca-445d-841e-078713866816" providerId="ADAL" clId="{BD728575-CD6D-4131-8530-8B69F5BC8185}" dt="2019-01-27T10:09:47.544" v="452" actId="1076"/>
          <ac:spMkLst>
            <pc:docMk/>
            <pc:sldMk cId="1639672224" sldId="259"/>
            <ac:spMk id="3" creationId="{C2815A3F-6103-418D-95D4-81E194CC596B}"/>
          </ac:spMkLst>
        </pc:spChg>
        <pc:spChg chg="mod">
          <ac:chgData name="Riccio, Graziano" userId="a947e917-bbca-445d-841e-078713866816" providerId="ADAL" clId="{BD728575-CD6D-4131-8530-8B69F5BC8185}" dt="2019-01-27T10:00:31.674" v="258" actId="121"/>
          <ac:spMkLst>
            <pc:docMk/>
            <pc:sldMk cId="1639672224" sldId="259"/>
            <ac:spMk id="4" creationId="{1A285328-8AF4-4287-9E9E-43DD5D98CE02}"/>
          </ac:spMkLst>
        </pc:spChg>
      </pc:sldChg>
      <pc:sldChg chg="modSp add">
        <pc:chgData name="Riccio, Graziano" userId="a947e917-bbca-445d-841e-078713866816" providerId="ADAL" clId="{BD728575-CD6D-4131-8530-8B69F5BC8185}" dt="2019-01-27T10:10:11.006" v="455" actId="1076"/>
        <pc:sldMkLst>
          <pc:docMk/>
          <pc:sldMk cId="4216146460" sldId="260"/>
        </pc:sldMkLst>
        <pc:spChg chg="mod">
          <ac:chgData name="Riccio, Graziano" userId="a947e917-bbca-445d-841e-078713866816" providerId="ADAL" clId="{BD728575-CD6D-4131-8530-8B69F5BC8185}" dt="2019-01-27T10:10:06.005" v="454" actId="1076"/>
          <ac:spMkLst>
            <pc:docMk/>
            <pc:sldMk cId="4216146460" sldId="260"/>
            <ac:spMk id="2" creationId="{89F462DB-D9FE-4BEE-A8B8-5EBF8D55E8DE}"/>
          </ac:spMkLst>
        </pc:spChg>
        <pc:spChg chg="mod">
          <ac:chgData name="Riccio, Graziano" userId="a947e917-bbca-445d-841e-078713866816" providerId="ADAL" clId="{BD728575-CD6D-4131-8530-8B69F5BC8185}" dt="2019-01-27T10:10:11.006" v="455" actId="1076"/>
          <ac:spMkLst>
            <pc:docMk/>
            <pc:sldMk cId="4216146460" sldId="260"/>
            <ac:spMk id="3" creationId="{581AD3C6-8BD8-41E1-A835-14BAF975C93E}"/>
          </ac:spMkLst>
        </pc:spChg>
        <pc:spChg chg="mod">
          <ac:chgData name="Riccio, Graziano" userId="a947e917-bbca-445d-841e-078713866816" providerId="ADAL" clId="{BD728575-CD6D-4131-8530-8B69F5BC8185}" dt="2019-01-27T10:06:09.625" v="424" actId="121"/>
          <ac:spMkLst>
            <pc:docMk/>
            <pc:sldMk cId="4216146460" sldId="260"/>
            <ac:spMk id="4" creationId="{BB964AFD-C8FB-4D7A-A631-3817A2FCD50E}"/>
          </ac:spMkLst>
        </pc:spChg>
      </pc:sldChg>
      <pc:sldChg chg="addSp delSp modSp add">
        <pc:chgData name="Riccio, Graziano" userId="a947e917-bbca-445d-841e-078713866816" providerId="ADAL" clId="{BD728575-CD6D-4131-8530-8B69F5BC8185}" dt="2019-01-27T10:12:04.062" v="486" actId="1076"/>
        <pc:sldMkLst>
          <pc:docMk/>
          <pc:sldMk cId="1125806132" sldId="261"/>
        </pc:sldMkLst>
        <pc:spChg chg="del">
          <ac:chgData name="Riccio, Graziano" userId="a947e917-bbca-445d-841e-078713866816" providerId="ADAL" clId="{BD728575-CD6D-4131-8530-8B69F5BC8185}" dt="2019-01-27T10:10:25.761" v="456" actId="1076"/>
          <ac:spMkLst>
            <pc:docMk/>
            <pc:sldMk cId="1125806132" sldId="261"/>
            <ac:spMk id="2" creationId="{AEF9E7E9-1B07-4E10-BCEA-153D4826695A}"/>
          </ac:spMkLst>
        </pc:spChg>
        <pc:spChg chg="del">
          <ac:chgData name="Riccio, Graziano" userId="a947e917-bbca-445d-841e-078713866816" providerId="ADAL" clId="{BD728575-CD6D-4131-8530-8B69F5BC8185}" dt="2019-01-27T10:10:25.761" v="456" actId="1076"/>
          <ac:spMkLst>
            <pc:docMk/>
            <pc:sldMk cId="1125806132" sldId="261"/>
            <ac:spMk id="3" creationId="{AA887F91-FCA6-4769-9750-BA8684120607}"/>
          </ac:spMkLst>
        </pc:spChg>
        <pc:spChg chg="mod">
          <ac:chgData name="Riccio, Graziano" userId="a947e917-bbca-445d-841e-078713866816" providerId="ADAL" clId="{BD728575-CD6D-4131-8530-8B69F5BC8185}" dt="2019-01-27T10:05:56.663" v="423" actId="121"/>
          <ac:spMkLst>
            <pc:docMk/>
            <pc:sldMk cId="1125806132" sldId="261"/>
            <ac:spMk id="4" creationId="{B141434A-B974-470D-84AB-944F57A69A69}"/>
          </ac:spMkLst>
        </pc:spChg>
        <pc:spChg chg="add mod">
          <ac:chgData name="Riccio, Graziano" userId="a947e917-bbca-445d-841e-078713866816" providerId="ADAL" clId="{BD728575-CD6D-4131-8530-8B69F5BC8185}" dt="2019-01-27T10:12:04.062" v="486" actId="1076"/>
          <ac:spMkLst>
            <pc:docMk/>
            <pc:sldMk cId="1125806132" sldId="261"/>
            <ac:spMk id="6" creationId="{4549EA93-9E09-4363-BFAE-CBBD4B7706C5}"/>
          </ac:spMkLst>
        </pc:spChg>
        <pc:spChg chg="add del mod">
          <ac:chgData name="Riccio, Graziano" userId="a947e917-bbca-445d-841e-078713866816" providerId="ADAL" clId="{BD728575-CD6D-4131-8530-8B69F5BC8185}" dt="2019-01-27T10:11:53.203" v="485" actId="1076"/>
          <ac:spMkLst>
            <pc:docMk/>
            <pc:sldMk cId="1125806132" sldId="261"/>
            <ac:spMk id="7" creationId="{8AFE84A4-CD57-47B1-BD0A-72FA6F56FCC3}"/>
          </ac:spMkLst>
        </pc:spChg>
        <pc:spChg chg="add mod">
          <ac:chgData name="Riccio, Graziano" userId="a947e917-bbca-445d-841e-078713866816" providerId="ADAL" clId="{BD728575-CD6D-4131-8530-8B69F5BC8185}" dt="2019-01-27T10:11:53.203" v="485" actId="1076"/>
          <ac:spMkLst>
            <pc:docMk/>
            <pc:sldMk cId="1125806132" sldId="261"/>
            <ac:spMk id="8" creationId="{F542952E-1EE7-40AD-8BF1-3F3DE9617C08}"/>
          </ac:spMkLst>
        </pc:spChg>
      </pc:sldChg>
      <pc:sldChg chg="add del">
        <pc:chgData name="Riccio, Graziano" userId="a947e917-bbca-445d-841e-078713866816" providerId="ADAL" clId="{BD728575-CD6D-4131-8530-8B69F5BC8185}" dt="2019-01-27T10:07:01.969" v="433" actId="121"/>
        <pc:sldMkLst>
          <pc:docMk/>
          <pc:sldMk cId="1936302613" sldId="262"/>
        </pc:sldMkLst>
      </pc:sldChg>
      <pc:sldChg chg="addSp delSp modSp add">
        <pc:chgData name="Riccio, Graziano" userId="a947e917-bbca-445d-841e-078713866816" providerId="ADAL" clId="{BD728575-CD6D-4131-8530-8B69F5BC8185}" dt="2019-01-27T10:13:36.261" v="537" actId="121"/>
        <pc:sldMkLst>
          <pc:docMk/>
          <pc:sldMk cId="1984061951" sldId="262"/>
        </pc:sldMkLst>
        <pc:spChg chg="del">
          <ac:chgData name="Riccio, Graziano" userId="a947e917-bbca-445d-841e-078713866816" providerId="ADAL" clId="{BD728575-CD6D-4131-8530-8B69F5BC8185}" dt="2019-01-27T10:12:15.212" v="488" actId="121"/>
          <ac:spMkLst>
            <pc:docMk/>
            <pc:sldMk cId="1984061951" sldId="262"/>
            <ac:spMk id="2" creationId="{180B45EC-5D98-4884-B4C4-2A7CFB1D1CFE}"/>
          </ac:spMkLst>
        </pc:spChg>
        <pc:spChg chg="del">
          <ac:chgData name="Riccio, Graziano" userId="a947e917-bbca-445d-841e-078713866816" providerId="ADAL" clId="{BD728575-CD6D-4131-8530-8B69F5BC8185}" dt="2019-01-27T10:12:15.212" v="488" actId="121"/>
          <ac:spMkLst>
            <pc:docMk/>
            <pc:sldMk cId="1984061951" sldId="262"/>
            <ac:spMk id="3" creationId="{D500C6F9-4584-42C7-A625-C2037454637F}"/>
          </ac:spMkLst>
        </pc:spChg>
        <pc:spChg chg="mod">
          <ac:chgData name="Riccio, Graziano" userId="a947e917-bbca-445d-841e-078713866816" providerId="ADAL" clId="{BD728575-CD6D-4131-8530-8B69F5BC8185}" dt="2019-01-27T10:13:36.261" v="537" actId="121"/>
          <ac:spMkLst>
            <pc:docMk/>
            <pc:sldMk cId="1984061951" sldId="262"/>
            <ac:spMk id="4" creationId="{99C149ED-EA06-4B4E-924E-291BCB166202}"/>
          </ac:spMkLst>
        </pc:spChg>
        <pc:spChg chg="add mod">
          <ac:chgData name="Riccio, Graziano" userId="a947e917-bbca-445d-841e-078713866816" providerId="ADAL" clId="{BD728575-CD6D-4131-8530-8B69F5BC8185}" dt="2019-01-27T10:13:19.100" v="536" actId="1076"/>
          <ac:spMkLst>
            <pc:docMk/>
            <pc:sldMk cId="1984061951" sldId="262"/>
            <ac:spMk id="6" creationId="{3E26FBB6-7D0D-4F2A-81C1-0544333398D8}"/>
          </ac:spMkLst>
        </pc:spChg>
        <pc:spChg chg="add mod">
          <ac:chgData name="Riccio, Graziano" userId="a947e917-bbca-445d-841e-078713866816" providerId="ADAL" clId="{BD728575-CD6D-4131-8530-8B69F5BC8185}" dt="2019-01-27T10:12:15.212" v="488" actId="121"/>
          <ac:spMkLst>
            <pc:docMk/>
            <pc:sldMk cId="1984061951" sldId="262"/>
            <ac:spMk id="7" creationId="{3BD62174-31DE-42DA-A724-C9F4309A4A3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D7586-DBCC-443D-8C7E-E07CB7E98D83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35997AA1-183A-4BE7-A6DE-0BAB73F3B7B6}">
      <dgm:prSet phldrT="[Testo]" custT="1"/>
      <dgm:spPr/>
      <dgm:t>
        <a:bodyPr/>
        <a:lstStyle/>
        <a:p>
          <a:pPr algn="just"/>
          <a:r>
            <a:rPr lang="it-IT" sz="1600" u="sng" dirty="0"/>
            <a:t>Tutela positiva</a:t>
          </a:r>
          <a:r>
            <a:rPr lang="it-IT" sz="1600" dirty="0"/>
            <a:t>: </a:t>
          </a:r>
          <a:r>
            <a:rPr lang="it-IT" sz="1600" b="1" dirty="0"/>
            <a:t>pluralismo</a:t>
          </a:r>
          <a:r>
            <a:rPr lang="it-IT" sz="1600" dirty="0"/>
            <a:t> e </a:t>
          </a:r>
          <a:r>
            <a:rPr lang="it-IT" sz="1600" b="1" dirty="0"/>
            <a:t>tolleranza</a:t>
          </a:r>
          <a:r>
            <a:rPr lang="it-IT" sz="1600" dirty="0"/>
            <a:t> per la conservazione del patrimonio linguistico e culturale</a:t>
          </a:r>
        </a:p>
      </dgm:t>
    </dgm:pt>
    <dgm:pt modelId="{FA0E8051-98D5-4A69-A87D-1547D36EF6A9}" type="parTrans" cxnId="{07F91E6A-D40C-429B-BD34-F8EF1A416AF9}">
      <dgm:prSet/>
      <dgm:spPr/>
      <dgm:t>
        <a:bodyPr/>
        <a:lstStyle/>
        <a:p>
          <a:pPr algn="just"/>
          <a:endParaRPr lang="it-IT" sz="1200"/>
        </a:p>
      </dgm:t>
    </dgm:pt>
    <dgm:pt modelId="{60962CF0-3744-4F88-B10D-EE0D9C2AAB39}" type="sibTrans" cxnId="{07F91E6A-D40C-429B-BD34-F8EF1A416AF9}">
      <dgm:prSet/>
      <dgm:spPr/>
      <dgm:t>
        <a:bodyPr/>
        <a:lstStyle/>
        <a:p>
          <a:pPr algn="just"/>
          <a:endParaRPr lang="it-IT" sz="1200"/>
        </a:p>
      </dgm:t>
    </dgm:pt>
    <dgm:pt modelId="{C1F7D979-247D-4876-A409-8567090CDD80}">
      <dgm:prSet phldrT="[Testo]" custT="1"/>
      <dgm:spPr/>
      <dgm:t>
        <a:bodyPr/>
        <a:lstStyle/>
        <a:p>
          <a:pPr algn="just"/>
          <a:r>
            <a:rPr lang="it-IT" sz="1600" dirty="0"/>
            <a:t>Il principio pluralistico è riconosciuto già nell’art. 2, essendo la lingua un elemento identitario collettivo e individuale</a:t>
          </a:r>
        </a:p>
      </dgm:t>
    </dgm:pt>
    <dgm:pt modelId="{DDF8486C-405C-4A49-B51F-21644D757101}" type="parTrans" cxnId="{B5111083-FD93-4753-AAEA-596299FBEF28}">
      <dgm:prSet/>
      <dgm:spPr/>
      <dgm:t>
        <a:bodyPr/>
        <a:lstStyle/>
        <a:p>
          <a:pPr algn="just"/>
          <a:endParaRPr lang="it-IT" sz="1200"/>
        </a:p>
      </dgm:t>
    </dgm:pt>
    <dgm:pt modelId="{69819C7F-2ADB-4687-8124-9120B684AF4A}" type="sibTrans" cxnId="{B5111083-FD93-4753-AAEA-596299FBEF28}">
      <dgm:prSet/>
      <dgm:spPr/>
      <dgm:t>
        <a:bodyPr/>
        <a:lstStyle/>
        <a:p>
          <a:pPr algn="just"/>
          <a:endParaRPr lang="it-IT" sz="1200"/>
        </a:p>
      </dgm:t>
    </dgm:pt>
    <dgm:pt modelId="{45A75376-98D3-4B74-9D5B-2FD53D7B5F13}">
      <dgm:prSet phldrT="[Testo]" custT="1"/>
      <dgm:spPr/>
      <dgm:t>
        <a:bodyPr/>
        <a:lstStyle/>
        <a:p>
          <a:pPr algn="just"/>
          <a:r>
            <a:rPr lang="it-IT" sz="1600" dirty="0"/>
            <a:t>Rimane fondamentale </a:t>
          </a:r>
          <a:r>
            <a:rPr lang="it-IT" sz="1600" b="1" dirty="0"/>
            <a:t>il principio di unitarietà della nazione</a:t>
          </a:r>
          <a:r>
            <a:rPr lang="it-IT" sz="1600" dirty="0"/>
            <a:t> e il primato della </a:t>
          </a:r>
          <a:r>
            <a:rPr lang="it-IT" sz="1600" b="1" dirty="0"/>
            <a:t>lingua italiana </a:t>
          </a:r>
          <a:r>
            <a:rPr lang="it-IT" sz="1600" dirty="0"/>
            <a:t>che deve sempre conservare il carattere ufficiale.</a:t>
          </a:r>
        </a:p>
      </dgm:t>
    </dgm:pt>
    <dgm:pt modelId="{CBAC704E-86CD-4A00-8C0D-F5BD9F7FE01B}" type="parTrans" cxnId="{C9888884-9BE5-4FE8-9A96-802611FF9D99}">
      <dgm:prSet/>
      <dgm:spPr/>
      <dgm:t>
        <a:bodyPr/>
        <a:lstStyle/>
        <a:p>
          <a:pPr algn="just"/>
          <a:endParaRPr lang="it-IT" sz="1200"/>
        </a:p>
      </dgm:t>
    </dgm:pt>
    <dgm:pt modelId="{D305F7C6-673B-40F6-BE60-C58C034C0A5B}" type="sibTrans" cxnId="{C9888884-9BE5-4FE8-9A96-802611FF9D99}">
      <dgm:prSet/>
      <dgm:spPr/>
      <dgm:t>
        <a:bodyPr/>
        <a:lstStyle/>
        <a:p>
          <a:pPr algn="just"/>
          <a:endParaRPr lang="it-IT" sz="1200"/>
        </a:p>
      </dgm:t>
    </dgm:pt>
    <dgm:pt modelId="{A6187727-9F6B-4480-A469-F0E402673662}" type="pres">
      <dgm:prSet presAssocID="{14CD7586-DBCC-443D-8C7E-E07CB7E98D83}" presName="linear" presStyleCnt="0">
        <dgm:presLayoutVars>
          <dgm:dir/>
          <dgm:animLvl val="lvl"/>
          <dgm:resizeHandles val="exact"/>
        </dgm:presLayoutVars>
      </dgm:prSet>
      <dgm:spPr/>
    </dgm:pt>
    <dgm:pt modelId="{53E6D8D9-000E-433C-BEAC-F4C51AB3AB82}" type="pres">
      <dgm:prSet presAssocID="{35997AA1-183A-4BE7-A6DE-0BAB73F3B7B6}" presName="parentLin" presStyleCnt="0"/>
      <dgm:spPr/>
    </dgm:pt>
    <dgm:pt modelId="{90871605-30E3-4C19-B6C7-CCDF12C8A4DB}" type="pres">
      <dgm:prSet presAssocID="{35997AA1-183A-4BE7-A6DE-0BAB73F3B7B6}" presName="parentLeftMargin" presStyleLbl="node1" presStyleIdx="0" presStyleCnt="3"/>
      <dgm:spPr/>
    </dgm:pt>
    <dgm:pt modelId="{A4579375-9F84-497A-A3CB-2B648BAE73D2}" type="pres">
      <dgm:prSet presAssocID="{35997AA1-183A-4BE7-A6DE-0BAB73F3B7B6}" presName="parentText" presStyleLbl="node1" presStyleIdx="0" presStyleCnt="3" custScaleX="94753" custScaleY="130919">
        <dgm:presLayoutVars>
          <dgm:chMax val="0"/>
          <dgm:bulletEnabled val="1"/>
        </dgm:presLayoutVars>
      </dgm:prSet>
      <dgm:spPr/>
    </dgm:pt>
    <dgm:pt modelId="{C69068F7-1BD8-4DE3-8948-20B1DC2A13C3}" type="pres">
      <dgm:prSet presAssocID="{35997AA1-183A-4BE7-A6DE-0BAB73F3B7B6}" presName="negativeSpace" presStyleCnt="0"/>
      <dgm:spPr/>
    </dgm:pt>
    <dgm:pt modelId="{96FB7BFA-F718-4348-BF99-C161456343DE}" type="pres">
      <dgm:prSet presAssocID="{35997AA1-183A-4BE7-A6DE-0BAB73F3B7B6}" presName="childText" presStyleLbl="conFgAcc1" presStyleIdx="0" presStyleCnt="3">
        <dgm:presLayoutVars>
          <dgm:bulletEnabled val="1"/>
        </dgm:presLayoutVars>
      </dgm:prSet>
      <dgm:spPr/>
    </dgm:pt>
    <dgm:pt modelId="{01C804DC-3656-43DD-9ADF-455A51B3DBEA}" type="pres">
      <dgm:prSet presAssocID="{60962CF0-3744-4F88-B10D-EE0D9C2AAB39}" presName="spaceBetweenRectangles" presStyleCnt="0"/>
      <dgm:spPr/>
    </dgm:pt>
    <dgm:pt modelId="{971B3A08-C302-4447-BB1D-6007A9223C4E}" type="pres">
      <dgm:prSet presAssocID="{C1F7D979-247D-4876-A409-8567090CDD80}" presName="parentLin" presStyleCnt="0"/>
      <dgm:spPr/>
    </dgm:pt>
    <dgm:pt modelId="{1A391AF3-8A73-494C-A859-F895D2723397}" type="pres">
      <dgm:prSet presAssocID="{C1F7D979-247D-4876-A409-8567090CDD80}" presName="parentLeftMargin" presStyleLbl="node1" presStyleIdx="0" presStyleCnt="3"/>
      <dgm:spPr/>
    </dgm:pt>
    <dgm:pt modelId="{B4E2E764-9325-4BB3-8558-1AEC4DC1C753}" type="pres">
      <dgm:prSet presAssocID="{C1F7D979-247D-4876-A409-8567090CDD8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3FE387D-BB01-4A24-9233-2DA0620526B8}" type="pres">
      <dgm:prSet presAssocID="{C1F7D979-247D-4876-A409-8567090CDD80}" presName="negativeSpace" presStyleCnt="0"/>
      <dgm:spPr/>
    </dgm:pt>
    <dgm:pt modelId="{B2BEB329-BE8C-45BD-B1B8-D0AF9A9832D6}" type="pres">
      <dgm:prSet presAssocID="{C1F7D979-247D-4876-A409-8567090CDD80}" presName="childText" presStyleLbl="conFgAcc1" presStyleIdx="1" presStyleCnt="3">
        <dgm:presLayoutVars>
          <dgm:bulletEnabled val="1"/>
        </dgm:presLayoutVars>
      </dgm:prSet>
      <dgm:spPr/>
    </dgm:pt>
    <dgm:pt modelId="{EF4453A1-BA1D-466C-B4ED-819954D81033}" type="pres">
      <dgm:prSet presAssocID="{69819C7F-2ADB-4687-8124-9120B684AF4A}" presName="spaceBetweenRectangles" presStyleCnt="0"/>
      <dgm:spPr/>
    </dgm:pt>
    <dgm:pt modelId="{E3E13FFF-1724-4039-B237-7BED111D426C}" type="pres">
      <dgm:prSet presAssocID="{45A75376-98D3-4B74-9D5B-2FD53D7B5F13}" presName="parentLin" presStyleCnt="0"/>
      <dgm:spPr/>
    </dgm:pt>
    <dgm:pt modelId="{21369F69-41D4-4881-A588-3A785FC3805F}" type="pres">
      <dgm:prSet presAssocID="{45A75376-98D3-4B74-9D5B-2FD53D7B5F13}" presName="parentLeftMargin" presStyleLbl="node1" presStyleIdx="1" presStyleCnt="3"/>
      <dgm:spPr/>
    </dgm:pt>
    <dgm:pt modelId="{EAD38D8C-0E61-4E99-82B5-981EC8D827A2}" type="pres">
      <dgm:prSet presAssocID="{45A75376-98D3-4B74-9D5B-2FD53D7B5F1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3602FBC-FFF5-420B-8417-C635CA87A106}" type="pres">
      <dgm:prSet presAssocID="{45A75376-98D3-4B74-9D5B-2FD53D7B5F13}" presName="negativeSpace" presStyleCnt="0"/>
      <dgm:spPr/>
    </dgm:pt>
    <dgm:pt modelId="{534CBA49-D8A3-4475-A7EF-4411CA934386}" type="pres">
      <dgm:prSet presAssocID="{45A75376-98D3-4B74-9D5B-2FD53D7B5F1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3CC2F38-15BB-4FFE-BFB1-DF0D86E38755}" type="presOf" srcId="{C1F7D979-247D-4876-A409-8567090CDD80}" destId="{B4E2E764-9325-4BB3-8558-1AEC4DC1C753}" srcOrd="1" destOrd="0" presId="urn:microsoft.com/office/officeart/2005/8/layout/list1"/>
    <dgm:cxn modelId="{07F91E6A-D40C-429B-BD34-F8EF1A416AF9}" srcId="{14CD7586-DBCC-443D-8C7E-E07CB7E98D83}" destId="{35997AA1-183A-4BE7-A6DE-0BAB73F3B7B6}" srcOrd="0" destOrd="0" parTransId="{FA0E8051-98D5-4A69-A87D-1547D36EF6A9}" sibTransId="{60962CF0-3744-4F88-B10D-EE0D9C2AAB39}"/>
    <dgm:cxn modelId="{F8585C76-6DAF-4BD7-9F9D-FEDC2D4FCED8}" type="presOf" srcId="{35997AA1-183A-4BE7-A6DE-0BAB73F3B7B6}" destId="{A4579375-9F84-497A-A3CB-2B648BAE73D2}" srcOrd="1" destOrd="0" presId="urn:microsoft.com/office/officeart/2005/8/layout/list1"/>
    <dgm:cxn modelId="{B5111083-FD93-4753-AAEA-596299FBEF28}" srcId="{14CD7586-DBCC-443D-8C7E-E07CB7E98D83}" destId="{C1F7D979-247D-4876-A409-8567090CDD80}" srcOrd="1" destOrd="0" parTransId="{DDF8486C-405C-4A49-B51F-21644D757101}" sibTransId="{69819C7F-2ADB-4687-8124-9120B684AF4A}"/>
    <dgm:cxn modelId="{C9888884-9BE5-4FE8-9A96-802611FF9D99}" srcId="{14CD7586-DBCC-443D-8C7E-E07CB7E98D83}" destId="{45A75376-98D3-4B74-9D5B-2FD53D7B5F13}" srcOrd="2" destOrd="0" parTransId="{CBAC704E-86CD-4A00-8C0D-F5BD9F7FE01B}" sibTransId="{D305F7C6-673B-40F6-BE60-C58C034C0A5B}"/>
    <dgm:cxn modelId="{E7CC518D-116D-4E4C-8D04-DF6F4C4591A2}" type="presOf" srcId="{14CD7586-DBCC-443D-8C7E-E07CB7E98D83}" destId="{A6187727-9F6B-4480-A469-F0E402673662}" srcOrd="0" destOrd="0" presId="urn:microsoft.com/office/officeart/2005/8/layout/list1"/>
    <dgm:cxn modelId="{D899D6BA-698B-496D-86AD-F6439B75E51B}" type="presOf" srcId="{C1F7D979-247D-4876-A409-8567090CDD80}" destId="{1A391AF3-8A73-494C-A859-F895D2723397}" srcOrd="0" destOrd="0" presId="urn:microsoft.com/office/officeart/2005/8/layout/list1"/>
    <dgm:cxn modelId="{94195FBB-0606-4B4C-B96C-B78A5FDF6488}" type="presOf" srcId="{45A75376-98D3-4B74-9D5B-2FD53D7B5F13}" destId="{21369F69-41D4-4881-A588-3A785FC3805F}" srcOrd="0" destOrd="0" presId="urn:microsoft.com/office/officeart/2005/8/layout/list1"/>
    <dgm:cxn modelId="{40092BE5-8D20-41E5-87D9-14F5AB2DE331}" type="presOf" srcId="{35997AA1-183A-4BE7-A6DE-0BAB73F3B7B6}" destId="{90871605-30E3-4C19-B6C7-CCDF12C8A4DB}" srcOrd="0" destOrd="0" presId="urn:microsoft.com/office/officeart/2005/8/layout/list1"/>
    <dgm:cxn modelId="{9799C0F3-8D44-43BF-BB71-084EBFBD9DD1}" type="presOf" srcId="{45A75376-98D3-4B74-9D5B-2FD53D7B5F13}" destId="{EAD38D8C-0E61-4E99-82B5-981EC8D827A2}" srcOrd="1" destOrd="0" presId="urn:microsoft.com/office/officeart/2005/8/layout/list1"/>
    <dgm:cxn modelId="{C355BAF4-B39D-43F4-AB7D-B51CBF75D83B}" type="presParOf" srcId="{A6187727-9F6B-4480-A469-F0E402673662}" destId="{53E6D8D9-000E-433C-BEAC-F4C51AB3AB82}" srcOrd="0" destOrd="0" presId="urn:microsoft.com/office/officeart/2005/8/layout/list1"/>
    <dgm:cxn modelId="{D8A338AD-5177-4701-A1D8-B064CE7FA348}" type="presParOf" srcId="{53E6D8D9-000E-433C-BEAC-F4C51AB3AB82}" destId="{90871605-30E3-4C19-B6C7-CCDF12C8A4DB}" srcOrd="0" destOrd="0" presId="urn:microsoft.com/office/officeart/2005/8/layout/list1"/>
    <dgm:cxn modelId="{C0B55DAB-2827-4A46-A804-041E63D70865}" type="presParOf" srcId="{53E6D8D9-000E-433C-BEAC-F4C51AB3AB82}" destId="{A4579375-9F84-497A-A3CB-2B648BAE73D2}" srcOrd="1" destOrd="0" presId="urn:microsoft.com/office/officeart/2005/8/layout/list1"/>
    <dgm:cxn modelId="{44350DC1-C788-45BC-9AAB-9FE9DBF5B888}" type="presParOf" srcId="{A6187727-9F6B-4480-A469-F0E402673662}" destId="{C69068F7-1BD8-4DE3-8948-20B1DC2A13C3}" srcOrd="1" destOrd="0" presId="urn:microsoft.com/office/officeart/2005/8/layout/list1"/>
    <dgm:cxn modelId="{E7AFE416-5E12-47AC-8FEC-7AAE7A8070FD}" type="presParOf" srcId="{A6187727-9F6B-4480-A469-F0E402673662}" destId="{96FB7BFA-F718-4348-BF99-C161456343DE}" srcOrd="2" destOrd="0" presId="urn:microsoft.com/office/officeart/2005/8/layout/list1"/>
    <dgm:cxn modelId="{96ECF82B-98AC-4DB0-8A34-C594743CBCB9}" type="presParOf" srcId="{A6187727-9F6B-4480-A469-F0E402673662}" destId="{01C804DC-3656-43DD-9ADF-455A51B3DBEA}" srcOrd="3" destOrd="0" presId="urn:microsoft.com/office/officeart/2005/8/layout/list1"/>
    <dgm:cxn modelId="{629B129B-575F-4484-A6D3-DDC82D87E83E}" type="presParOf" srcId="{A6187727-9F6B-4480-A469-F0E402673662}" destId="{971B3A08-C302-4447-BB1D-6007A9223C4E}" srcOrd="4" destOrd="0" presId="urn:microsoft.com/office/officeart/2005/8/layout/list1"/>
    <dgm:cxn modelId="{0F29F11D-E02C-41AD-9286-83CC51D2F2D1}" type="presParOf" srcId="{971B3A08-C302-4447-BB1D-6007A9223C4E}" destId="{1A391AF3-8A73-494C-A859-F895D2723397}" srcOrd="0" destOrd="0" presId="urn:microsoft.com/office/officeart/2005/8/layout/list1"/>
    <dgm:cxn modelId="{A90E1669-4E4D-4AB2-ADA0-4E573888BAA7}" type="presParOf" srcId="{971B3A08-C302-4447-BB1D-6007A9223C4E}" destId="{B4E2E764-9325-4BB3-8558-1AEC4DC1C753}" srcOrd="1" destOrd="0" presId="urn:microsoft.com/office/officeart/2005/8/layout/list1"/>
    <dgm:cxn modelId="{E9140B13-CD22-4223-83B5-01F701FCD807}" type="presParOf" srcId="{A6187727-9F6B-4480-A469-F0E402673662}" destId="{C3FE387D-BB01-4A24-9233-2DA0620526B8}" srcOrd="5" destOrd="0" presId="urn:microsoft.com/office/officeart/2005/8/layout/list1"/>
    <dgm:cxn modelId="{5789B3DF-EF9A-4DA6-96C9-39BBD382B7F4}" type="presParOf" srcId="{A6187727-9F6B-4480-A469-F0E402673662}" destId="{B2BEB329-BE8C-45BD-B1B8-D0AF9A9832D6}" srcOrd="6" destOrd="0" presId="urn:microsoft.com/office/officeart/2005/8/layout/list1"/>
    <dgm:cxn modelId="{D07FA54E-D44F-4E1E-8E9B-56185B407C1B}" type="presParOf" srcId="{A6187727-9F6B-4480-A469-F0E402673662}" destId="{EF4453A1-BA1D-466C-B4ED-819954D81033}" srcOrd="7" destOrd="0" presId="urn:microsoft.com/office/officeart/2005/8/layout/list1"/>
    <dgm:cxn modelId="{2273AECC-BD9C-4DFD-B807-DFA0E72D1225}" type="presParOf" srcId="{A6187727-9F6B-4480-A469-F0E402673662}" destId="{E3E13FFF-1724-4039-B237-7BED111D426C}" srcOrd="8" destOrd="0" presId="urn:microsoft.com/office/officeart/2005/8/layout/list1"/>
    <dgm:cxn modelId="{29DEEE5E-0A43-4AC5-ABF8-AB655B47479A}" type="presParOf" srcId="{E3E13FFF-1724-4039-B237-7BED111D426C}" destId="{21369F69-41D4-4881-A588-3A785FC3805F}" srcOrd="0" destOrd="0" presId="urn:microsoft.com/office/officeart/2005/8/layout/list1"/>
    <dgm:cxn modelId="{0963459D-E445-40BC-85D7-09127DA72473}" type="presParOf" srcId="{E3E13FFF-1724-4039-B237-7BED111D426C}" destId="{EAD38D8C-0E61-4E99-82B5-981EC8D827A2}" srcOrd="1" destOrd="0" presId="urn:microsoft.com/office/officeart/2005/8/layout/list1"/>
    <dgm:cxn modelId="{4228C667-ADDE-444A-A971-D08A25E3C729}" type="presParOf" srcId="{A6187727-9F6B-4480-A469-F0E402673662}" destId="{53602FBC-FFF5-420B-8417-C635CA87A106}" srcOrd="9" destOrd="0" presId="urn:microsoft.com/office/officeart/2005/8/layout/list1"/>
    <dgm:cxn modelId="{21219704-72C4-4538-9043-A1C404742593}" type="presParOf" srcId="{A6187727-9F6B-4480-A469-F0E402673662}" destId="{534CBA49-D8A3-4475-A7EF-4411CA93438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B7C4E4-0247-454D-B4F3-E448164B7C58}" type="doc">
      <dgm:prSet loTypeId="urn:microsoft.com/office/officeart/2005/8/layout/orgChart1" loCatId="hierarchy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B085523C-651D-433A-93BC-42A72DCDA93F}">
      <dgm:prSet phldrT="[Testo]" custT="1"/>
      <dgm:spPr/>
      <dgm:t>
        <a:bodyPr/>
        <a:lstStyle/>
        <a:p>
          <a:r>
            <a:rPr lang="it-IT" sz="1000" dirty="0"/>
            <a:t>Rapporti tra Stato e Chiesa</a:t>
          </a:r>
        </a:p>
      </dgm:t>
    </dgm:pt>
    <dgm:pt modelId="{924C18B0-A264-4D95-A664-FF92CB16025F}" type="parTrans" cxnId="{DA785E42-00A7-4E2C-B051-3D0102BAA7A0}">
      <dgm:prSet/>
      <dgm:spPr/>
      <dgm:t>
        <a:bodyPr/>
        <a:lstStyle/>
        <a:p>
          <a:endParaRPr lang="it-IT" sz="1000"/>
        </a:p>
      </dgm:t>
    </dgm:pt>
    <dgm:pt modelId="{E0A9D871-6CE4-4E1F-97E3-5C92FBAD503D}" type="sibTrans" cxnId="{DA785E42-00A7-4E2C-B051-3D0102BAA7A0}">
      <dgm:prSet/>
      <dgm:spPr/>
      <dgm:t>
        <a:bodyPr/>
        <a:lstStyle/>
        <a:p>
          <a:endParaRPr lang="it-IT" sz="1000"/>
        </a:p>
      </dgm:t>
    </dgm:pt>
    <dgm:pt modelId="{1D4FF6C2-F854-4919-B566-D5A2744AC704}">
      <dgm:prSet phldrT="[Testo]" custT="1"/>
      <dgm:spPr/>
      <dgm:t>
        <a:bodyPr/>
        <a:lstStyle/>
        <a:p>
          <a:r>
            <a:rPr lang="it-IT" sz="1000" dirty="0"/>
            <a:t>Dopo l’Unità d’Italia (1861)</a:t>
          </a:r>
        </a:p>
        <a:p>
          <a:r>
            <a:rPr lang="it-IT" sz="1000" dirty="0"/>
            <a:t>Validità dello Statuto Albertino (</a:t>
          </a:r>
          <a:r>
            <a:rPr lang="it-IT" sz="1000" b="1" dirty="0"/>
            <a:t>confessionalismo di Stato</a:t>
          </a:r>
          <a:r>
            <a:rPr lang="it-IT" sz="1000" dirty="0"/>
            <a:t>) e principio cavouriano</a:t>
          </a:r>
        </a:p>
      </dgm:t>
    </dgm:pt>
    <dgm:pt modelId="{9FD6B073-B137-4DE9-8FC9-822E0922392E}" type="parTrans" cxnId="{378F50A2-9F4B-492A-A759-18189759D5A2}">
      <dgm:prSet/>
      <dgm:spPr/>
      <dgm:t>
        <a:bodyPr/>
        <a:lstStyle/>
        <a:p>
          <a:endParaRPr lang="it-IT" sz="1000"/>
        </a:p>
      </dgm:t>
    </dgm:pt>
    <dgm:pt modelId="{365BCF40-F582-4894-817E-2644C8E0B985}" type="sibTrans" cxnId="{378F50A2-9F4B-492A-A759-18189759D5A2}">
      <dgm:prSet/>
      <dgm:spPr/>
      <dgm:t>
        <a:bodyPr/>
        <a:lstStyle/>
        <a:p>
          <a:endParaRPr lang="it-IT" sz="1000"/>
        </a:p>
      </dgm:t>
    </dgm:pt>
    <dgm:pt modelId="{14FC1BC4-0878-41D3-AA7D-551A762502DA}">
      <dgm:prSet phldrT="[Testo]" custT="1"/>
      <dgm:spPr/>
      <dgm:t>
        <a:bodyPr/>
        <a:lstStyle/>
        <a:p>
          <a:r>
            <a:rPr lang="it-IT" sz="1000" dirty="0"/>
            <a:t>Rapporti</a:t>
          </a:r>
          <a:r>
            <a:rPr lang="it-IT" sz="1000" baseline="0" dirty="0"/>
            <a:t> tesi con la Chiesa soprattutto dopo il l’occupazione militare di Roma (20 sett. 1870)</a:t>
          </a:r>
          <a:endParaRPr lang="it-IT" sz="1000" dirty="0"/>
        </a:p>
      </dgm:t>
    </dgm:pt>
    <dgm:pt modelId="{53C51AF2-B857-4DF6-B994-8EDE25D04865}" type="parTrans" cxnId="{C4943AD2-6336-4706-A125-4348A8E40D19}">
      <dgm:prSet/>
      <dgm:spPr/>
      <dgm:t>
        <a:bodyPr/>
        <a:lstStyle/>
        <a:p>
          <a:endParaRPr lang="it-IT" sz="1000"/>
        </a:p>
      </dgm:t>
    </dgm:pt>
    <dgm:pt modelId="{12BD4DDD-7374-451E-8821-1DBD7BFD87A1}" type="sibTrans" cxnId="{C4943AD2-6336-4706-A125-4348A8E40D19}">
      <dgm:prSet/>
      <dgm:spPr/>
      <dgm:t>
        <a:bodyPr/>
        <a:lstStyle/>
        <a:p>
          <a:endParaRPr lang="it-IT" sz="1000"/>
        </a:p>
      </dgm:t>
    </dgm:pt>
    <dgm:pt modelId="{630C1BA8-4A37-45D8-85A1-A6BF4D9AAEED}">
      <dgm:prSet phldrT="[Testo]" custT="1"/>
      <dgm:spPr/>
      <dgm:t>
        <a:bodyPr/>
        <a:lstStyle/>
        <a:p>
          <a:r>
            <a:rPr lang="it-IT" sz="1000" dirty="0"/>
            <a:t>Il papato non riconosce la legittimità del Regno d’Italia</a:t>
          </a:r>
        </a:p>
      </dgm:t>
    </dgm:pt>
    <dgm:pt modelId="{0FCAFD2E-149C-45D7-B0A4-6C4C8EB44A41}" type="parTrans" cxnId="{C03B2FA4-0F8B-49EF-8D92-FEF32DD29AB3}">
      <dgm:prSet/>
      <dgm:spPr/>
      <dgm:t>
        <a:bodyPr/>
        <a:lstStyle/>
        <a:p>
          <a:endParaRPr lang="it-IT" sz="1000"/>
        </a:p>
      </dgm:t>
    </dgm:pt>
    <dgm:pt modelId="{55F7A539-0FD5-47FA-9AC1-B1DA9DB94642}" type="sibTrans" cxnId="{C03B2FA4-0F8B-49EF-8D92-FEF32DD29AB3}">
      <dgm:prSet/>
      <dgm:spPr/>
      <dgm:t>
        <a:bodyPr/>
        <a:lstStyle/>
        <a:p>
          <a:endParaRPr lang="it-IT" sz="1000"/>
        </a:p>
      </dgm:t>
    </dgm:pt>
    <dgm:pt modelId="{3369E6F5-2234-48A0-8DB3-F3259A68D541}">
      <dgm:prSet phldrT="[Testo]" custT="1"/>
      <dgm:spPr/>
      <dgm:t>
        <a:bodyPr/>
        <a:lstStyle/>
        <a:p>
          <a:r>
            <a:rPr lang="it-IT" sz="1000" dirty="0"/>
            <a:t>Il Parlamento approva «la legge delle guarentigie» (1870): potere sovrano al Papa e extraterritorialità dei palazzi vaticani. La Chiesa non riconobbe mai questa legge</a:t>
          </a:r>
        </a:p>
      </dgm:t>
    </dgm:pt>
    <dgm:pt modelId="{8A141E88-0C10-4325-A6E4-E3B20ED40CB5}" type="parTrans" cxnId="{8C2DF953-E279-4A37-8323-643B05040079}">
      <dgm:prSet/>
      <dgm:spPr/>
      <dgm:t>
        <a:bodyPr/>
        <a:lstStyle/>
        <a:p>
          <a:endParaRPr lang="it-IT" sz="1000"/>
        </a:p>
      </dgm:t>
    </dgm:pt>
    <dgm:pt modelId="{F988CFDC-5FCE-4B5F-B186-25607F7A9061}" type="sibTrans" cxnId="{8C2DF953-E279-4A37-8323-643B05040079}">
      <dgm:prSet/>
      <dgm:spPr/>
      <dgm:t>
        <a:bodyPr/>
        <a:lstStyle/>
        <a:p>
          <a:endParaRPr lang="it-IT" sz="1000"/>
        </a:p>
      </dgm:t>
    </dgm:pt>
    <dgm:pt modelId="{ADF6C535-67C0-466B-AF30-A7992513ABAF}">
      <dgm:prSet phldrT="[Testo]" custT="1"/>
      <dgm:spPr/>
      <dgm:t>
        <a:bodyPr/>
        <a:lstStyle/>
        <a:p>
          <a:r>
            <a:rPr lang="it-IT" sz="1000" dirty="0"/>
            <a:t>11 febbraio 1929: Patti lateranensi</a:t>
          </a:r>
        </a:p>
      </dgm:t>
    </dgm:pt>
    <dgm:pt modelId="{676DF768-6C1B-4A11-B52F-A8F3C18228D5}" type="parTrans" cxnId="{FD0CA058-0084-4C67-9E95-128A399106C3}">
      <dgm:prSet/>
      <dgm:spPr/>
      <dgm:t>
        <a:bodyPr/>
        <a:lstStyle/>
        <a:p>
          <a:endParaRPr lang="it-IT" sz="1000"/>
        </a:p>
      </dgm:t>
    </dgm:pt>
    <dgm:pt modelId="{F51BBFC9-35DA-487A-B876-137BA85883C9}" type="sibTrans" cxnId="{FD0CA058-0084-4C67-9E95-128A399106C3}">
      <dgm:prSet/>
      <dgm:spPr/>
      <dgm:t>
        <a:bodyPr/>
        <a:lstStyle/>
        <a:p>
          <a:endParaRPr lang="it-IT" sz="1000"/>
        </a:p>
      </dgm:t>
    </dgm:pt>
    <dgm:pt modelId="{86DF9292-5199-4D82-B5C3-FEDEB97ECCA9}">
      <dgm:prSet phldrT="[Testo]" custT="1"/>
      <dgm:spPr/>
      <dgm:t>
        <a:bodyPr/>
        <a:lstStyle/>
        <a:p>
          <a:r>
            <a:rPr lang="it-IT" sz="1000" dirty="0"/>
            <a:t>Mussolini e la Chiesa Cattolica sottoscrissero accordi che regolavano su base paritaria i rapporti tra Stato e Chiesa</a:t>
          </a:r>
        </a:p>
      </dgm:t>
    </dgm:pt>
    <dgm:pt modelId="{CEBB226F-895B-4227-8E85-C5B0DF1D0275}" type="parTrans" cxnId="{3BD97842-14E3-4F2D-954E-E77985CE5987}">
      <dgm:prSet/>
      <dgm:spPr/>
      <dgm:t>
        <a:bodyPr/>
        <a:lstStyle/>
        <a:p>
          <a:endParaRPr lang="it-IT" sz="1000"/>
        </a:p>
      </dgm:t>
    </dgm:pt>
    <dgm:pt modelId="{13E3B06F-FDAC-44B7-B860-B8FF7C36E50C}" type="sibTrans" cxnId="{3BD97842-14E3-4F2D-954E-E77985CE5987}">
      <dgm:prSet/>
      <dgm:spPr/>
      <dgm:t>
        <a:bodyPr/>
        <a:lstStyle/>
        <a:p>
          <a:endParaRPr lang="it-IT" sz="1000"/>
        </a:p>
      </dgm:t>
    </dgm:pt>
    <dgm:pt modelId="{78879C5C-B04F-4E07-9A45-BF7A54FA4C9C}" type="pres">
      <dgm:prSet presAssocID="{7AB7C4E4-0247-454D-B4F3-E448164B7C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DDE3B7-1451-4E0E-8BEA-D9D459267DE2}" type="pres">
      <dgm:prSet presAssocID="{B085523C-651D-433A-93BC-42A72DCDA93F}" presName="hierRoot1" presStyleCnt="0">
        <dgm:presLayoutVars>
          <dgm:hierBranch val="init"/>
        </dgm:presLayoutVars>
      </dgm:prSet>
      <dgm:spPr/>
    </dgm:pt>
    <dgm:pt modelId="{A2A3E4D3-DC39-4037-9950-EC6F63B8B63F}" type="pres">
      <dgm:prSet presAssocID="{B085523C-651D-433A-93BC-42A72DCDA93F}" presName="rootComposite1" presStyleCnt="0"/>
      <dgm:spPr/>
    </dgm:pt>
    <dgm:pt modelId="{FA12BB8E-CF85-4004-96F3-A046C050029C}" type="pres">
      <dgm:prSet presAssocID="{B085523C-651D-433A-93BC-42A72DCDA93F}" presName="rootText1" presStyleLbl="node0" presStyleIdx="0" presStyleCnt="1" custScaleX="171763" custScaleY="111773" custLinFactNeighborX="-14869" custLinFactNeighborY="73613">
        <dgm:presLayoutVars>
          <dgm:chPref val="3"/>
        </dgm:presLayoutVars>
      </dgm:prSet>
      <dgm:spPr/>
    </dgm:pt>
    <dgm:pt modelId="{76B0257E-5684-4579-8E7B-E99E4861F3AC}" type="pres">
      <dgm:prSet presAssocID="{B085523C-651D-433A-93BC-42A72DCDA93F}" presName="rootConnector1" presStyleLbl="node1" presStyleIdx="0" presStyleCnt="0"/>
      <dgm:spPr/>
    </dgm:pt>
    <dgm:pt modelId="{B4490DE5-29E7-4630-BA25-94ADDA79FF11}" type="pres">
      <dgm:prSet presAssocID="{B085523C-651D-433A-93BC-42A72DCDA93F}" presName="hierChild2" presStyleCnt="0"/>
      <dgm:spPr/>
    </dgm:pt>
    <dgm:pt modelId="{952B0404-3CE3-46A8-B794-823CC39D4545}" type="pres">
      <dgm:prSet presAssocID="{9FD6B073-B137-4DE9-8FC9-822E0922392E}" presName="Name37" presStyleLbl="parChTrans1D2" presStyleIdx="0" presStyleCnt="2"/>
      <dgm:spPr/>
    </dgm:pt>
    <dgm:pt modelId="{1138057A-1BE6-4CB5-B364-F9EB8E636F95}" type="pres">
      <dgm:prSet presAssocID="{1D4FF6C2-F854-4919-B566-D5A2744AC704}" presName="hierRoot2" presStyleCnt="0">
        <dgm:presLayoutVars>
          <dgm:hierBranch val="init"/>
        </dgm:presLayoutVars>
      </dgm:prSet>
      <dgm:spPr/>
    </dgm:pt>
    <dgm:pt modelId="{2ACEFB68-3C27-42AE-8AC4-9C6BBEB6ABA1}" type="pres">
      <dgm:prSet presAssocID="{1D4FF6C2-F854-4919-B566-D5A2744AC704}" presName="rootComposite" presStyleCnt="0"/>
      <dgm:spPr/>
    </dgm:pt>
    <dgm:pt modelId="{DF2CAA06-3607-4E1E-84CF-2B9475AFFAC2}" type="pres">
      <dgm:prSet presAssocID="{1D4FF6C2-F854-4919-B566-D5A2744AC704}" presName="rootText" presStyleLbl="node2" presStyleIdx="0" presStyleCnt="2" custScaleX="187408" custLinFactX="-34586" custLinFactNeighborX="-100000" custLinFactNeighborY="49478">
        <dgm:presLayoutVars>
          <dgm:chPref val="3"/>
        </dgm:presLayoutVars>
      </dgm:prSet>
      <dgm:spPr/>
    </dgm:pt>
    <dgm:pt modelId="{8D11F74D-C0F6-405B-9D6B-775386EBBCC9}" type="pres">
      <dgm:prSet presAssocID="{1D4FF6C2-F854-4919-B566-D5A2744AC704}" presName="rootConnector" presStyleLbl="node2" presStyleIdx="0" presStyleCnt="2"/>
      <dgm:spPr/>
    </dgm:pt>
    <dgm:pt modelId="{499EF107-66E4-42A3-BEB3-E39F106FC452}" type="pres">
      <dgm:prSet presAssocID="{1D4FF6C2-F854-4919-B566-D5A2744AC704}" presName="hierChild4" presStyleCnt="0"/>
      <dgm:spPr/>
    </dgm:pt>
    <dgm:pt modelId="{C6454DCE-1195-416B-91A9-E342383E897D}" type="pres">
      <dgm:prSet presAssocID="{53C51AF2-B857-4DF6-B994-8EDE25D04865}" presName="Name37" presStyleLbl="parChTrans1D3" presStyleIdx="0" presStyleCnt="4"/>
      <dgm:spPr/>
    </dgm:pt>
    <dgm:pt modelId="{0E6CAF47-DD84-4646-908B-01B9A764ECC4}" type="pres">
      <dgm:prSet presAssocID="{14FC1BC4-0878-41D3-AA7D-551A762502DA}" presName="hierRoot2" presStyleCnt="0">
        <dgm:presLayoutVars>
          <dgm:hierBranch val="init"/>
        </dgm:presLayoutVars>
      </dgm:prSet>
      <dgm:spPr/>
    </dgm:pt>
    <dgm:pt modelId="{BBB11073-36E2-4FEE-8A15-FDAEE5DF6509}" type="pres">
      <dgm:prSet presAssocID="{14FC1BC4-0878-41D3-AA7D-551A762502DA}" presName="rootComposite" presStyleCnt="0"/>
      <dgm:spPr/>
    </dgm:pt>
    <dgm:pt modelId="{16700A3A-BF52-4A2B-9FB0-4FEDD7CB493E}" type="pres">
      <dgm:prSet presAssocID="{14FC1BC4-0878-41D3-AA7D-551A762502DA}" presName="rootText" presStyleLbl="node3" presStyleIdx="0" presStyleCnt="4" custScaleY="145320" custLinFactX="-100000" custLinFactNeighborX="-111934" custLinFactNeighborY="18544">
        <dgm:presLayoutVars>
          <dgm:chPref val="3"/>
        </dgm:presLayoutVars>
      </dgm:prSet>
      <dgm:spPr/>
    </dgm:pt>
    <dgm:pt modelId="{C9476015-4BFD-415A-A02A-02327D437B87}" type="pres">
      <dgm:prSet presAssocID="{14FC1BC4-0878-41D3-AA7D-551A762502DA}" presName="rootConnector" presStyleLbl="node3" presStyleIdx="0" presStyleCnt="4"/>
      <dgm:spPr/>
    </dgm:pt>
    <dgm:pt modelId="{FD582658-9E3B-4410-A9ED-CE9DBB35B997}" type="pres">
      <dgm:prSet presAssocID="{14FC1BC4-0878-41D3-AA7D-551A762502DA}" presName="hierChild4" presStyleCnt="0"/>
      <dgm:spPr/>
    </dgm:pt>
    <dgm:pt modelId="{A2C57DD7-B022-4737-A927-F0C4641CFD2D}" type="pres">
      <dgm:prSet presAssocID="{14FC1BC4-0878-41D3-AA7D-551A762502DA}" presName="hierChild5" presStyleCnt="0"/>
      <dgm:spPr/>
    </dgm:pt>
    <dgm:pt modelId="{A3081AB1-1D2F-4389-91B6-EB2A01CF4171}" type="pres">
      <dgm:prSet presAssocID="{0FCAFD2E-149C-45D7-B0A4-6C4C8EB44A41}" presName="Name37" presStyleLbl="parChTrans1D3" presStyleIdx="1" presStyleCnt="4"/>
      <dgm:spPr/>
    </dgm:pt>
    <dgm:pt modelId="{F2547D8E-90F3-488E-8761-7316B315A97F}" type="pres">
      <dgm:prSet presAssocID="{630C1BA8-4A37-45D8-85A1-A6BF4D9AAEED}" presName="hierRoot2" presStyleCnt="0">
        <dgm:presLayoutVars>
          <dgm:hierBranch val="init"/>
        </dgm:presLayoutVars>
      </dgm:prSet>
      <dgm:spPr/>
    </dgm:pt>
    <dgm:pt modelId="{7D31BA03-0E9B-453B-B06D-CECF2EF6A6BD}" type="pres">
      <dgm:prSet presAssocID="{630C1BA8-4A37-45D8-85A1-A6BF4D9AAEED}" presName="rootComposite" presStyleCnt="0"/>
      <dgm:spPr/>
    </dgm:pt>
    <dgm:pt modelId="{5759090B-65C6-4D23-96C4-5DAB3584886C}" type="pres">
      <dgm:prSet presAssocID="{630C1BA8-4A37-45D8-85A1-A6BF4D9AAEED}" presName="rootText" presStyleLbl="node3" presStyleIdx="1" presStyleCnt="4" custScaleX="134666" custLinFactNeighborX="-73555" custLinFactNeighborY="-64067">
        <dgm:presLayoutVars>
          <dgm:chPref val="3"/>
        </dgm:presLayoutVars>
      </dgm:prSet>
      <dgm:spPr/>
    </dgm:pt>
    <dgm:pt modelId="{D1DD416E-3A53-4F76-B476-FD3F1531A093}" type="pres">
      <dgm:prSet presAssocID="{630C1BA8-4A37-45D8-85A1-A6BF4D9AAEED}" presName="rootConnector" presStyleLbl="node3" presStyleIdx="1" presStyleCnt="4"/>
      <dgm:spPr/>
    </dgm:pt>
    <dgm:pt modelId="{174A76DE-23A4-4660-9DC1-A0AD3B40D1E9}" type="pres">
      <dgm:prSet presAssocID="{630C1BA8-4A37-45D8-85A1-A6BF4D9AAEED}" presName="hierChild4" presStyleCnt="0"/>
      <dgm:spPr/>
    </dgm:pt>
    <dgm:pt modelId="{7EAB79B7-F36D-477C-A9AE-B2A25CA9B022}" type="pres">
      <dgm:prSet presAssocID="{630C1BA8-4A37-45D8-85A1-A6BF4D9AAEED}" presName="hierChild5" presStyleCnt="0"/>
      <dgm:spPr/>
    </dgm:pt>
    <dgm:pt modelId="{DA10456C-0EBE-4E97-98B7-5DD121CAA05E}" type="pres">
      <dgm:prSet presAssocID="{8A141E88-0C10-4325-A6E4-E3B20ED40CB5}" presName="Name37" presStyleLbl="parChTrans1D3" presStyleIdx="2" presStyleCnt="4"/>
      <dgm:spPr/>
    </dgm:pt>
    <dgm:pt modelId="{D9BA0157-49C1-4F7D-A905-93C277C9AA4E}" type="pres">
      <dgm:prSet presAssocID="{3369E6F5-2234-48A0-8DB3-F3259A68D541}" presName="hierRoot2" presStyleCnt="0">
        <dgm:presLayoutVars>
          <dgm:hierBranch val="init"/>
        </dgm:presLayoutVars>
      </dgm:prSet>
      <dgm:spPr/>
    </dgm:pt>
    <dgm:pt modelId="{210F8F4C-D320-4BE4-A230-286D0BADD168}" type="pres">
      <dgm:prSet presAssocID="{3369E6F5-2234-48A0-8DB3-F3259A68D541}" presName="rootComposite" presStyleCnt="0"/>
      <dgm:spPr/>
    </dgm:pt>
    <dgm:pt modelId="{6728340B-7D80-473A-9C2D-B59EF357BEBF}" type="pres">
      <dgm:prSet presAssocID="{3369E6F5-2234-48A0-8DB3-F3259A68D541}" presName="rootText" presStyleLbl="node3" presStyleIdx="2" presStyleCnt="4" custScaleX="169117" custScaleY="221498" custLinFactNeighborX="-75437" custLinFactNeighborY="-93579">
        <dgm:presLayoutVars>
          <dgm:chPref val="3"/>
        </dgm:presLayoutVars>
      </dgm:prSet>
      <dgm:spPr/>
    </dgm:pt>
    <dgm:pt modelId="{A0B50423-158D-480B-BD34-0CF7ADA421F7}" type="pres">
      <dgm:prSet presAssocID="{3369E6F5-2234-48A0-8DB3-F3259A68D541}" presName="rootConnector" presStyleLbl="node3" presStyleIdx="2" presStyleCnt="4"/>
      <dgm:spPr/>
    </dgm:pt>
    <dgm:pt modelId="{A69147F0-5249-48B5-BC45-0FC5BC9FB1F4}" type="pres">
      <dgm:prSet presAssocID="{3369E6F5-2234-48A0-8DB3-F3259A68D541}" presName="hierChild4" presStyleCnt="0"/>
      <dgm:spPr/>
    </dgm:pt>
    <dgm:pt modelId="{26A04514-F076-494B-AE54-FB6A52C95C70}" type="pres">
      <dgm:prSet presAssocID="{3369E6F5-2234-48A0-8DB3-F3259A68D541}" presName="hierChild5" presStyleCnt="0"/>
      <dgm:spPr/>
    </dgm:pt>
    <dgm:pt modelId="{FDA916E7-C25B-40F2-B61E-3B04B668C062}" type="pres">
      <dgm:prSet presAssocID="{1D4FF6C2-F854-4919-B566-D5A2744AC704}" presName="hierChild5" presStyleCnt="0"/>
      <dgm:spPr/>
    </dgm:pt>
    <dgm:pt modelId="{27BDA2F7-9157-4E8E-954B-68FA920C983A}" type="pres">
      <dgm:prSet presAssocID="{676DF768-6C1B-4A11-B52F-A8F3C18228D5}" presName="Name37" presStyleLbl="parChTrans1D2" presStyleIdx="1" presStyleCnt="2"/>
      <dgm:spPr/>
    </dgm:pt>
    <dgm:pt modelId="{4874AF04-3044-4364-A0C4-06C8B340C991}" type="pres">
      <dgm:prSet presAssocID="{ADF6C535-67C0-466B-AF30-A7992513ABAF}" presName="hierRoot2" presStyleCnt="0">
        <dgm:presLayoutVars>
          <dgm:hierBranch val="init"/>
        </dgm:presLayoutVars>
      </dgm:prSet>
      <dgm:spPr/>
    </dgm:pt>
    <dgm:pt modelId="{7728F0A0-A46A-44B7-8D29-CF4FF8684C63}" type="pres">
      <dgm:prSet presAssocID="{ADF6C535-67C0-466B-AF30-A7992513ABAF}" presName="rootComposite" presStyleCnt="0"/>
      <dgm:spPr/>
    </dgm:pt>
    <dgm:pt modelId="{A3F1DCA4-17EE-44F5-8E9D-8654B9E37E2D}" type="pres">
      <dgm:prSet presAssocID="{ADF6C535-67C0-466B-AF30-A7992513ABAF}" presName="rootText" presStyleLbl="node2" presStyleIdx="1" presStyleCnt="2" custScaleX="129645" custScaleY="164518" custLinFactNeighborX="63109" custLinFactNeighborY="36417">
        <dgm:presLayoutVars>
          <dgm:chPref val="3"/>
        </dgm:presLayoutVars>
      </dgm:prSet>
      <dgm:spPr/>
    </dgm:pt>
    <dgm:pt modelId="{2107CC3B-7A28-4C46-8E83-8784CA233CB9}" type="pres">
      <dgm:prSet presAssocID="{ADF6C535-67C0-466B-AF30-A7992513ABAF}" presName="rootConnector" presStyleLbl="node2" presStyleIdx="1" presStyleCnt="2"/>
      <dgm:spPr/>
    </dgm:pt>
    <dgm:pt modelId="{53FEE6B5-7EAF-4AE0-A408-C16C87DC6F47}" type="pres">
      <dgm:prSet presAssocID="{ADF6C535-67C0-466B-AF30-A7992513ABAF}" presName="hierChild4" presStyleCnt="0"/>
      <dgm:spPr/>
    </dgm:pt>
    <dgm:pt modelId="{FA16E597-0E16-4BD1-91D4-46126D5C9A2C}" type="pres">
      <dgm:prSet presAssocID="{CEBB226F-895B-4227-8E85-C5B0DF1D0275}" presName="Name37" presStyleLbl="parChTrans1D3" presStyleIdx="3" presStyleCnt="4"/>
      <dgm:spPr/>
    </dgm:pt>
    <dgm:pt modelId="{9CCA79BD-5D6D-47B5-AA8C-BC66DD3209CC}" type="pres">
      <dgm:prSet presAssocID="{86DF9292-5199-4D82-B5C3-FEDEB97ECCA9}" presName="hierRoot2" presStyleCnt="0">
        <dgm:presLayoutVars>
          <dgm:hierBranch val="init"/>
        </dgm:presLayoutVars>
      </dgm:prSet>
      <dgm:spPr/>
    </dgm:pt>
    <dgm:pt modelId="{109B3C5E-CABA-4C9B-95CA-D037836D9B33}" type="pres">
      <dgm:prSet presAssocID="{86DF9292-5199-4D82-B5C3-FEDEB97ECCA9}" presName="rootComposite" presStyleCnt="0"/>
      <dgm:spPr/>
    </dgm:pt>
    <dgm:pt modelId="{5983F4F7-7BD0-499D-AF29-497E19F86D4B}" type="pres">
      <dgm:prSet presAssocID="{86DF9292-5199-4D82-B5C3-FEDEB97ECCA9}" presName="rootText" presStyleLbl="node3" presStyleIdx="3" presStyleCnt="4" custScaleX="140061" custScaleY="140844" custLinFactNeighborX="33215" custLinFactNeighborY="16608">
        <dgm:presLayoutVars>
          <dgm:chPref val="3"/>
        </dgm:presLayoutVars>
      </dgm:prSet>
      <dgm:spPr/>
    </dgm:pt>
    <dgm:pt modelId="{B02DA6E0-B1B7-45A8-890C-D8B90A59B24B}" type="pres">
      <dgm:prSet presAssocID="{86DF9292-5199-4D82-B5C3-FEDEB97ECCA9}" presName="rootConnector" presStyleLbl="node3" presStyleIdx="3" presStyleCnt="4"/>
      <dgm:spPr/>
    </dgm:pt>
    <dgm:pt modelId="{32021A09-B744-46D1-9BAA-7D7E05F27AE6}" type="pres">
      <dgm:prSet presAssocID="{86DF9292-5199-4D82-B5C3-FEDEB97ECCA9}" presName="hierChild4" presStyleCnt="0"/>
      <dgm:spPr/>
    </dgm:pt>
    <dgm:pt modelId="{F247E678-1DC1-4785-B1E3-5AC30062E5EF}" type="pres">
      <dgm:prSet presAssocID="{86DF9292-5199-4D82-B5C3-FEDEB97ECCA9}" presName="hierChild5" presStyleCnt="0"/>
      <dgm:spPr/>
    </dgm:pt>
    <dgm:pt modelId="{2AF5AF12-9130-4132-8B84-35BDB3E1BD82}" type="pres">
      <dgm:prSet presAssocID="{ADF6C535-67C0-466B-AF30-A7992513ABAF}" presName="hierChild5" presStyleCnt="0"/>
      <dgm:spPr/>
    </dgm:pt>
    <dgm:pt modelId="{E352E258-A640-4105-B2F0-402FABD1CA44}" type="pres">
      <dgm:prSet presAssocID="{B085523C-651D-433A-93BC-42A72DCDA93F}" presName="hierChild3" presStyleCnt="0"/>
      <dgm:spPr/>
    </dgm:pt>
  </dgm:ptLst>
  <dgm:cxnLst>
    <dgm:cxn modelId="{D084B70C-3351-40A8-A370-E1D289F38C2B}" type="presOf" srcId="{1D4FF6C2-F854-4919-B566-D5A2744AC704}" destId="{DF2CAA06-3607-4E1E-84CF-2B9475AFFAC2}" srcOrd="0" destOrd="0" presId="urn:microsoft.com/office/officeart/2005/8/layout/orgChart1"/>
    <dgm:cxn modelId="{67F8821A-BF7B-4E3D-BB6D-E6C9961D3899}" type="presOf" srcId="{ADF6C535-67C0-466B-AF30-A7992513ABAF}" destId="{2107CC3B-7A28-4C46-8E83-8784CA233CB9}" srcOrd="1" destOrd="0" presId="urn:microsoft.com/office/officeart/2005/8/layout/orgChart1"/>
    <dgm:cxn modelId="{9DCE4721-8F9A-479F-B87E-67EDF18AACEB}" type="presOf" srcId="{1D4FF6C2-F854-4919-B566-D5A2744AC704}" destId="{8D11F74D-C0F6-405B-9D6B-775386EBBCC9}" srcOrd="1" destOrd="0" presId="urn:microsoft.com/office/officeart/2005/8/layout/orgChart1"/>
    <dgm:cxn modelId="{0B76202C-15A4-414F-907F-BF932FF1CAFC}" type="presOf" srcId="{9FD6B073-B137-4DE9-8FC9-822E0922392E}" destId="{952B0404-3CE3-46A8-B794-823CC39D4545}" srcOrd="0" destOrd="0" presId="urn:microsoft.com/office/officeart/2005/8/layout/orgChart1"/>
    <dgm:cxn modelId="{41C49B40-F5FC-424A-AE32-9968226AE4F3}" type="presOf" srcId="{0FCAFD2E-149C-45D7-B0A4-6C4C8EB44A41}" destId="{A3081AB1-1D2F-4389-91B6-EB2A01CF4171}" srcOrd="0" destOrd="0" presId="urn:microsoft.com/office/officeart/2005/8/layout/orgChart1"/>
    <dgm:cxn modelId="{DA785E42-00A7-4E2C-B051-3D0102BAA7A0}" srcId="{7AB7C4E4-0247-454D-B4F3-E448164B7C58}" destId="{B085523C-651D-433A-93BC-42A72DCDA93F}" srcOrd="0" destOrd="0" parTransId="{924C18B0-A264-4D95-A664-FF92CB16025F}" sibTransId="{E0A9D871-6CE4-4E1F-97E3-5C92FBAD503D}"/>
    <dgm:cxn modelId="{3BD97842-14E3-4F2D-954E-E77985CE5987}" srcId="{ADF6C535-67C0-466B-AF30-A7992513ABAF}" destId="{86DF9292-5199-4D82-B5C3-FEDEB97ECCA9}" srcOrd="0" destOrd="0" parTransId="{CEBB226F-895B-4227-8E85-C5B0DF1D0275}" sibTransId="{13E3B06F-FDAC-44B7-B860-B8FF7C36E50C}"/>
    <dgm:cxn modelId="{98B5986A-DD8F-493C-B943-843E716839A0}" type="presOf" srcId="{53C51AF2-B857-4DF6-B994-8EDE25D04865}" destId="{C6454DCE-1195-416B-91A9-E342383E897D}" srcOrd="0" destOrd="0" presId="urn:microsoft.com/office/officeart/2005/8/layout/orgChart1"/>
    <dgm:cxn modelId="{5DD9514F-E543-4FE8-87F8-338EC35A3128}" type="presOf" srcId="{7AB7C4E4-0247-454D-B4F3-E448164B7C58}" destId="{78879C5C-B04F-4E07-9A45-BF7A54FA4C9C}" srcOrd="0" destOrd="0" presId="urn:microsoft.com/office/officeart/2005/8/layout/orgChart1"/>
    <dgm:cxn modelId="{8C2DF953-E279-4A37-8323-643B05040079}" srcId="{1D4FF6C2-F854-4919-B566-D5A2744AC704}" destId="{3369E6F5-2234-48A0-8DB3-F3259A68D541}" srcOrd="2" destOrd="0" parTransId="{8A141E88-0C10-4325-A6E4-E3B20ED40CB5}" sibTransId="{F988CFDC-5FCE-4B5F-B186-25607F7A9061}"/>
    <dgm:cxn modelId="{FD0CA058-0084-4C67-9E95-128A399106C3}" srcId="{B085523C-651D-433A-93BC-42A72DCDA93F}" destId="{ADF6C535-67C0-466B-AF30-A7992513ABAF}" srcOrd="1" destOrd="0" parTransId="{676DF768-6C1B-4A11-B52F-A8F3C18228D5}" sibTransId="{F51BBFC9-35DA-487A-B876-137BA85883C9}"/>
    <dgm:cxn modelId="{C78FC17D-3D2C-483D-831B-F1B4DB99F1E8}" type="presOf" srcId="{14FC1BC4-0878-41D3-AA7D-551A762502DA}" destId="{C9476015-4BFD-415A-A02A-02327D437B87}" srcOrd="1" destOrd="0" presId="urn:microsoft.com/office/officeart/2005/8/layout/orgChart1"/>
    <dgm:cxn modelId="{4B786481-98E7-4A01-B88C-1F65669D162C}" type="presOf" srcId="{8A141E88-0C10-4325-A6E4-E3B20ED40CB5}" destId="{DA10456C-0EBE-4E97-98B7-5DD121CAA05E}" srcOrd="0" destOrd="0" presId="urn:microsoft.com/office/officeart/2005/8/layout/orgChart1"/>
    <dgm:cxn modelId="{5BBC8E9B-87E0-40C1-A73B-0AD03877EE47}" type="presOf" srcId="{676DF768-6C1B-4A11-B52F-A8F3C18228D5}" destId="{27BDA2F7-9157-4E8E-954B-68FA920C983A}" srcOrd="0" destOrd="0" presId="urn:microsoft.com/office/officeart/2005/8/layout/orgChart1"/>
    <dgm:cxn modelId="{378F50A2-9F4B-492A-A759-18189759D5A2}" srcId="{B085523C-651D-433A-93BC-42A72DCDA93F}" destId="{1D4FF6C2-F854-4919-B566-D5A2744AC704}" srcOrd="0" destOrd="0" parTransId="{9FD6B073-B137-4DE9-8FC9-822E0922392E}" sibTransId="{365BCF40-F582-4894-817E-2644C8E0B985}"/>
    <dgm:cxn modelId="{C03B2FA4-0F8B-49EF-8D92-FEF32DD29AB3}" srcId="{1D4FF6C2-F854-4919-B566-D5A2744AC704}" destId="{630C1BA8-4A37-45D8-85A1-A6BF4D9AAEED}" srcOrd="1" destOrd="0" parTransId="{0FCAFD2E-149C-45D7-B0A4-6C4C8EB44A41}" sibTransId="{55F7A539-0FD5-47FA-9AC1-B1DA9DB94642}"/>
    <dgm:cxn modelId="{6F7AEBA5-EC7C-43B1-8C89-9BD2D95B328D}" type="presOf" srcId="{ADF6C535-67C0-466B-AF30-A7992513ABAF}" destId="{A3F1DCA4-17EE-44F5-8E9D-8654B9E37E2D}" srcOrd="0" destOrd="0" presId="urn:microsoft.com/office/officeart/2005/8/layout/orgChart1"/>
    <dgm:cxn modelId="{83DE82A7-462A-4A70-BDAE-D4211CE14C8B}" type="presOf" srcId="{CEBB226F-895B-4227-8E85-C5B0DF1D0275}" destId="{FA16E597-0E16-4BD1-91D4-46126D5C9A2C}" srcOrd="0" destOrd="0" presId="urn:microsoft.com/office/officeart/2005/8/layout/orgChart1"/>
    <dgm:cxn modelId="{A49D95AA-4F29-4E5E-83F3-189A958FFD15}" type="presOf" srcId="{3369E6F5-2234-48A0-8DB3-F3259A68D541}" destId="{6728340B-7D80-473A-9C2D-B59EF357BEBF}" srcOrd="0" destOrd="0" presId="urn:microsoft.com/office/officeart/2005/8/layout/orgChart1"/>
    <dgm:cxn modelId="{18FB7EB9-1857-47D7-87FE-B53D825DA44A}" type="presOf" srcId="{86DF9292-5199-4D82-B5C3-FEDEB97ECCA9}" destId="{B02DA6E0-B1B7-45A8-890C-D8B90A59B24B}" srcOrd="1" destOrd="0" presId="urn:microsoft.com/office/officeart/2005/8/layout/orgChart1"/>
    <dgm:cxn modelId="{9A1106BD-7D21-42BD-87CD-250118DEC7E0}" type="presOf" srcId="{86DF9292-5199-4D82-B5C3-FEDEB97ECCA9}" destId="{5983F4F7-7BD0-499D-AF29-497E19F86D4B}" srcOrd="0" destOrd="0" presId="urn:microsoft.com/office/officeart/2005/8/layout/orgChart1"/>
    <dgm:cxn modelId="{C4943AD2-6336-4706-A125-4348A8E40D19}" srcId="{1D4FF6C2-F854-4919-B566-D5A2744AC704}" destId="{14FC1BC4-0878-41D3-AA7D-551A762502DA}" srcOrd="0" destOrd="0" parTransId="{53C51AF2-B857-4DF6-B994-8EDE25D04865}" sibTransId="{12BD4DDD-7374-451E-8821-1DBD7BFD87A1}"/>
    <dgm:cxn modelId="{F08365D6-39EA-473D-9877-646B7CB33527}" type="presOf" srcId="{630C1BA8-4A37-45D8-85A1-A6BF4D9AAEED}" destId="{D1DD416E-3A53-4F76-B476-FD3F1531A093}" srcOrd="1" destOrd="0" presId="urn:microsoft.com/office/officeart/2005/8/layout/orgChart1"/>
    <dgm:cxn modelId="{2E484BDD-8C4E-4179-8A1F-9ACA72E4EF39}" type="presOf" srcId="{3369E6F5-2234-48A0-8DB3-F3259A68D541}" destId="{A0B50423-158D-480B-BD34-0CF7ADA421F7}" srcOrd="1" destOrd="0" presId="urn:microsoft.com/office/officeart/2005/8/layout/orgChart1"/>
    <dgm:cxn modelId="{E599EFE2-0E58-4B75-8BFC-EC1F737CE69F}" type="presOf" srcId="{14FC1BC4-0878-41D3-AA7D-551A762502DA}" destId="{16700A3A-BF52-4A2B-9FB0-4FEDD7CB493E}" srcOrd="0" destOrd="0" presId="urn:microsoft.com/office/officeart/2005/8/layout/orgChart1"/>
    <dgm:cxn modelId="{7D8DFEF1-5C72-4490-864A-28DC79EBBA92}" type="presOf" srcId="{630C1BA8-4A37-45D8-85A1-A6BF4D9AAEED}" destId="{5759090B-65C6-4D23-96C4-5DAB3584886C}" srcOrd="0" destOrd="0" presId="urn:microsoft.com/office/officeart/2005/8/layout/orgChart1"/>
    <dgm:cxn modelId="{E4B9ACF7-5B52-4D11-BCD7-75F6141B6E94}" type="presOf" srcId="{B085523C-651D-433A-93BC-42A72DCDA93F}" destId="{FA12BB8E-CF85-4004-96F3-A046C050029C}" srcOrd="0" destOrd="0" presId="urn:microsoft.com/office/officeart/2005/8/layout/orgChart1"/>
    <dgm:cxn modelId="{79B695FF-DAEE-4A62-A1F5-DD45BC26BFB6}" type="presOf" srcId="{B085523C-651D-433A-93BC-42A72DCDA93F}" destId="{76B0257E-5684-4579-8E7B-E99E4861F3AC}" srcOrd="1" destOrd="0" presId="urn:microsoft.com/office/officeart/2005/8/layout/orgChart1"/>
    <dgm:cxn modelId="{99A1FA58-DE93-4053-835D-FDA69DCA0AB5}" type="presParOf" srcId="{78879C5C-B04F-4E07-9A45-BF7A54FA4C9C}" destId="{D0DDE3B7-1451-4E0E-8BEA-D9D459267DE2}" srcOrd="0" destOrd="0" presId="urn:microsoft.com/office/officeart/2005/8/layout/orgChart1"/>
    <dgm:cxn modelId="{2D1AE50F-1FF4-40F1-B493-9B846C93CB63}" type="presParOf" srcId="{D0DDE3B7-1451-4E0E-8BEA-D9D459267DE2}" destId="{A2A3E4D3-DC39-4037-9950-EC6F63B8B63F}" srcOrd="0" destOrd="0" presId="urn:microsoft.com/office/officeart/2005/8/layout/orgChart1"/>
    <dgm:cxn modelId="{3789EFA4-98CA-4DC8-AA9E-809C10A572BB}" type="presParOf" srcId="{A2A3E4D3-DC39-4037-9950-EC6F63B8B63F}" destId="{FA12BB8E-CF85-4004-96F3-A046C050029C}" srcOrd="0" destOrd="0" presId="urn:microsoft.com/office/officeart/2005/8/layout/orgChart1"/>
    <dgm:cxn modelId="{A4BD9A74-63C9-407D-B518-C6AFE0CD4981}" type="presParOf" srcId="{A2A3E4D3-DC39-4037-9950-EC6F63B8B63F}" destId="{76B0257E-5684-4579-8E7B-E99E4861F3AC}" srcOrd="1" destOrd="0" presId="urn:microsoft.com/office/officeart/2005/8/layout/orgChart1"/>
    <dgm:cxn modelId="{FF8DBB40-7001-4014-87C2-962DD34EB969}" type="presParOf" srcId="{D0DDE3B7-1451-4E0E-8BEA-D9D459267DE2}" destId="{B4490DE5-29E7-4630-BA25-94ADDA79FF11}" srcOrd="1" destOrd="0" presId="urn:microsoft.com/office/officeart/2005/8/layout/orgChart1"/>
    <dgm:cxn modelId="{8067BBC8-47E5-40D9-AF2F-603B4C75FFDF}" type="presParOf" srcId="{B4490DE5-29E7-4630-BA25-94ADDA79FF11}" destId="{952B0404-3CE3-46A8-B794-823CC39D4545}" srcOrd="0" destOrd="0" presId="urn:microsoft.com/office/officeart/2005/8/layout/orgChart1"/>
    <dgm:cxn modelId="{028E649E-A8D7-40AA-9AC2-776A46D9C174}" type="presParOf" srcId="{B4490DE5-29E7-4630-BA25-94ADDA79FF11}" destId="{1138057A-1BE6-4CB5-B364-F9EB8E636F95}" srcOrd="1" destOrd="0" presId="urn:microsoft.com/office/officeart/2005/8/layout/orgChart1"/>
    <dgm:cxn modelId="{837D9C9F-1BCC-4AA7-95E0-A9F2B32D8FB3}" type="presParOf" srcId="{1138057A-1BE6-4CB5-B364-F9EB8E636F95}" destId="{2ACEFB68-3C27-42AE-8AC4-9C6BBEB6ABA1}" srcOrd="0" destOrd="0" presId="urn:microsoft.com/office/officeart/2005/8/layout/orgChart1"/>
    <dgm:cxn modelId="{8785C694-EDE7-4051-94FE-A18CB174E21E}" type="presParOf" srcId="{2ACEFB68-3C27-42AE-8AC4-9C6BBEB6ABA1}" destId="{DF2CAA06-3607-4E1E-84CF-2B9475AFFAC2}" srcOrd="0" destOrd="0" presId="urn:microsoft.com/office/officeart/2005/8/layout/orgChart1"/>
    <dgm:cxn modelId="{E41CAAFE-C0EF-4EE9-A617-94AA1AB1CA73}" type="presParOf" srcId="{2ACEFB68-3C27-42AE-8AC4-9C6BBEB6ABA1}" destId="{8D11F74D-C0F6-405B-9D6B-775386EBBCC9}" srcOrd="1" destOrd="0" presId="urn:microsoft.com/office/officeart/2005/8/layout/orgChart1"/>
    <dgm:cxn modelId="{E6020FCA-DA10-409D-A3E6-91B5664675C5}" type="presParOf" srcId="{1138057A-1BE6-4CB5-B364-F9EB8E636F95}" destId="{499EF107-66E4-42A3-BEB3-E39F106FC452}" srcOrd="1" destOrd="0" presId="urn:microsoft.com/office/officeart/2005/8/layout/orgChart1"/>
    <dgm:cxn modelId="{1AB249F7-A1BF-4B26-8041-D85019EBFCF1}" type="presParOf" srcId="{499EF107-66E4-42A3-BEB3-E39F106FC452}" destId="{C6454DCE-1195-416B-91A9-E342383E897D}" srcOrd="0" destOrd="0" presId="urn:microsoft.com/office/officeart/2005/8/layout/orgChart1"/>
    <dgm:cxn modelId="{D500D1DB-855E-4966-BC48-8538B8C55E2D}" type="presParOf" srcId="{499EF107-66E4-42A3-BEB3-E39F106FC452}" destId="{0E6CAF47-DD84-4646-908B-01B9A764ECC4}" srcOrd="1" destOrd="0" presId="urn:microsoft.com/office/officeart/2005/8/layout/orgChart1"/>
    <dgm:cxn modelId="{5A2F5F6D-A319-47D3-8F28-8F81504D64C4}" type="presParOf" srcId="{0E6CAF47-DD84-4646-908B-01B9A764ECC4}" destId="{BBB11073-36E2-4FEE-8A15-FDAEE5DF6509}" srcOrd="0" destOrd="0" presId="urn:microsoft.com/office/officeart/2005/8/layout/orgChart1"/>
    <dgm:cxn modelId="{8821B8E4-ED56-4920-A4B8-64C42130FE3C}" type="presParOf" srcId="{BBB11073-36E2-4FEE-8A15-FDAEE5DF6509}" destId="{16700A3A-BF52-4A2B-9FB0-4FEDD7CB493E}" srcOrd="0" destOrd="0" presId="urn:microsoft.com/office/officeart/2005/8/layout/orgChart1"/>
    <dgm:cxn modelId="{6BCA5F5F-9298-42FE-8E57-345C2CF7CC9A}" type="presParOf" srcId="{BBB11073-36E2-4FEE-8A15-FDAEE5DF6509}" destId="{C9476015-4BFD-415A-A02A-02327D437B87}" srcOrd="1" destOrd="0" presId="urn:microsoft.com/office/officeart/2005/8/layout/orgChart1"/>
    <dgm:cxn modelId="{46FB167B-7E29-4067-87C2-9D110F4FF3D0}" type="presParOf" srcId="{0E6CAF47-DD84-4646-908B-01B9A764ECC4}" destId="{FD582658-9E3B-4410-A9ED-CE9DBB35B997}" srcOrd="1" destOrd="0" presId="urn:microsoft.com/office/officeart/2005/8/layout/orgChart1"/>
    <dgm:cxn modelId="{1F250821-A57D-4566-981E-735C09808A00}" type="presParOf" srcId="{0E6CAF47-DD84-4646-908B-01B9A764ECC4}" destId="{A2C57DD7-B022-4737-A927-F0C4641CFD2D}" srcOrd="2" destOrd="0" presId="urn:microsoft.com/office/officeart/2005/8/layout/orgChart1"/>
    <dgm:cxn modelId="{DFEB4088-60EE-4BAC-A5CA-91E6600089EF}" type="presParOf" srcId="{499EF107-66E4-42A3-BEB3-E39F106FC452}" destId="{A3081AB1-1D2F-4389-91B6-EB2A01CF4171}" srcOrd="2" destOrd="0" presId="urn:microsoft.com/office/officeart/2005/8/layout/orgChart1"/>
    <dgm:cxn modelId="{90A6A4F9-7747-4174-A750-A9C6B20DA636}" type="presParOf" srcId="{499EF107-66E4-42A3-BEB3-E39F106FC452}" destId="{F2547D8E-90F3-488E-8761-7316B315A97F}" srcOrd="3" destOrd="0" presId="urn:microsoft.com/office/officeart/2005/8/layout/orgChart1"/>
    <dgm:cxn modelId="{56A6B687-612A-41A2-8B63-F6AA32545BE0}" type="presParOf" srcId="{F2547D8E-90F3-488E-8761-7316B315A97F}" destId="{7D31BA03-0E9B-453B-B06D-CECF2EF6A6BD}" srcOrd="0" destOrd="0" presId="urn:microsoft.com/office/officeart/2005/8/layout/orgChart1"/>
    <dgm:cxn modelId="{D55E36C8-AFFC-4FB7-A784-64B0A7C425AA}" type="presParOf" srcId="{7D31BA03-0E9B-453B-B06D-CECF2EF6A6BD}" destId="{5759090B-65C6-4D23-96C4-5DAB3584886C}" srcOrd="0" destOrd="0" presId="urn:microsoft.com/office/officeart/2005/8/layout/orgChart1"/>
    <dgm:cxn modelId="{35984B47-26C1-4040-8E23-BFB0AB8AFF51}" type="presParOf" srcId="{7D31BA03-0E9B-453B-B06D-CECF2EF6A6BD}" destId="{D1DD416E-3A53-4F76-B476-FD3F1531A093}" srcOrd="1" destOrd="0" presId="urn:microsoft.com/office/officeart/2005/8/layout/orgChart1"/>
    <dgm:cxn modelId="{333B7834-7D8E-4250-8728-3B77F5640C72}" type="presParOf" srcId="{F2547D8E-90F3-488E-8761-7316B315A97F}" destId="{174A76DE-23A4-4660-9DC1-A0AD3B40D1E9}" srcOrd="1" destOrd="0" presId="urn:microsoft.com/office/officeart/2005/8/layout/orgChart1"/>
    <dgm:cxn modelId="{B54997E9-45B1-4FCE-ADDD-FF4F35AA0271}" type="presParOf" srcId="{F2547D8E-90F3-488E-8761-7316B315A97F}" destId="{7EAB79B7-F36D-477C-A9AE-B2A25CA9B022}" srcOrd="2" destOrd="0" presId="urn:microsoft.com/office/officeart/2005/8/layout/orgChart1"/>
    <dgm:cxn modelId="{1DD400DC-AB86-492A-A485-76DEBE922733}" type="presParOf" srcId="{499EF107-66E4-42A3-BEB3-E39F106FC452}" destId="{DA10456C-0EBE-4E97-98B7-5DD121CAA05E}" srcOrd="4" destOrd="0" presId="urn:microsoft.com/office/officeart/2005/8/layout/orgChart1"/>
    <dgm:cxn modelId="{894F94D4-027F-4D2A-AB45-786576601782}" type="presParOf" srcId="{499EF107-66E4-42A3-BEB3-E39F106FC452}" destId="{D9BA0157-49C1-4F7D-A905-93C277C9AA4E}" srcOrd="5" destOrd="0" presId="urn:microsoft.com/office/officeart/2005/8/layout/orgChart1"/>
    <dgm:cxn modelId="{33B16EFF-7E34-40D3-806A-935FDFF91D58}" type="presParOf" srcId="{D9BA0157-49C1-4F7D-A905-93C277C9AA4E}" destId="{210F8F4C-D320-4BE4-A230-286D0BADD168}" srcOrd="0" destOrd="0" presId="urn:microsoft.com/office/officeart/2005/8/layout/orgChart1"/>
    <dgm:cxn modelId="{21C8FD49-05ED-4615-BCA9-2986E28ABA51}" type="presParOf" srcId="{210F8F4C-D320-4BE4-A230-286D0BADD168}" destId="{6728340B-7D80-473A-9C2D-B59EF357BEBF}" srcOrd="0" destOrd="0" presId="urn:microsoft.com/office/officeart/2005/8/layout/orgChart1"/>
    <dgm:cxn modelId="{4A5C0337-4731-458B-8F46-9078F05FAC96}" type="presParOf" srcId="{210F8F4C-D320-4BE4-A230-286D0BADD168}" destId="{A0B50423-158D-480B-BD34-0CF7ADA421F7}" srcOrd="1" destOrd="0" presId="urn:microsoft.com/office/officeart/2005/8/layout/orgChart1"/>
    <dgm:cxn modelId="{18B74E7E-DFD9-4228-B2C8-DE991BAF56AE}" type="presParOf" srcId="{D9BA0157-49C1-4F7D-A905-93C277C9AA4E}" destId="{A69147F0-5249-48B5-BC45-0FC5BC9FB1F4}" srcOrd="1" destOrd="0" presId="urn:microsoft.com/office/officeart/2005/8/layout/orgChart1"/>
    <dgm:cxn modelId="{62C2F0CC-2E49-4E1E-AE37-A0D3C558A1B6}" type="presParOf" srcId="{D9BA0157-49C1-4F7D-A905-93C277C9AA4E}" destId="{26A04514-F076-494B-AE54-FB6A52C95C70}" srcOrd="2" destOrd="0" presId="urn:microsoft.com/office/officeart/2005/8/layout/orgChart1"/>
    <dgm:cxn modelId="{FA2C70D5-51E3-4876-8077-D5B241990372}" type="presParOf" srcId="{1138057A-1BE6-4CB5-B364-F9EB8E636F95}" destId="{FDA916E7-C25B-40F2-B61E-3B04B668C062}" srcOrd="2" destOrd="0" presId="urn:microsoft.com/office/officeart/2005/8/layout/orgChart1"/>
    <dgm:cxn modelId="{8E5FABDC-FCB0-4FEA-9C85-F805E2610F01}" type="presParOf" srcId="{B4490DE5-29E7-4630-BA25-94ADDA79FF11}" destId="{27BDA2F7-9157-4E8E-954B-68FA920C983A}" srcOrd="2" destOrd="0" presId="urn:microsoft.com/office/officeart/2005/8/layout/orgChart1"/>
    <dgm:cxn modelId="{932784D6-9D41-4A48-838F-A2CAA61335FD}" type="presParOf" srcId="{B4490DE5-29E7-4630-BA25-94ADDA79FF11}" destId="{4874AF04-3044-4364-A0C4-06C8B340C991}" srcOrd="3" destOrd="0" presId="urn:microsoft.com/office/officeart/2005/8/layout/orgChart1"/>
    <dgm:cxn modelId="{ECAFA238-9F70-4123-8707-9F1DE193AC70}" type="presParOf" srcId="{4874AF04-3044-4364-A0C4-06C8B340C991}" destId="{7728F0A0-A46A-44B7-8D29-CF4FF8684C63}" srcOrd="0" destOrd="0" presId="urn:microsoft.com/office/officeart/2005/8/layout/orgChart1"/>
    <dgm:cxn modelId="{64069EB8-7FB0-4ED9-9E1B-4FF0F63EEAB1}" type="presParOf" srcId="{7728F0A0-A46A-44B7-8D29-CF4FF8684C63}" destId="{A3F1DCA4-17EE-44F5-8E9D-8654B9E37E2D}" srcOrd="0" destOrd="0" presId="urn:microsoft.com/office/officeart/2005/8/layout/orgChart1"/>
    <dgm:cxn modelId="{A559A62C-17F5-4EA4-BF25-2AEABAFDED36}" type="presParOf" srcId="{7728F0A0-A46A-44B7-8D29-CF4FF8684C63}" destId="{2107CC3B-7A28-4C46-8E83-8784CA233CB9}" srcOrd="1" destOrd="0" presId="urn:microsoft.com/office/officeart/2005/8/layout/orgChart1"/>
    <dgm:cxn modelId="{E9B7F639-B5D5-42C6-92C0-BEE2E88C6B24}" type="presParOf" srcId="{4874AF04-3044-4364-A0C4-06C8B340C991}" destId="{53FEE6B5-7EAF-4AE0-A408-C16C87DC6F47}" srcOrd="1" destOrd="0" presId="urn:microsoft.com/office/officeart/2005/8/layout/orgChart1"/>
    <dgm:cxn modelId="{6713C6AE-D617-4624-9B16-93636D7EAE86}" type="presParOf" srcId="{53FEE6B5-7EAF-4AE0-A408-C16C87DC6F47}" destId="{FA16E597-0E16-4BD1-91D4-46126D5C9A2C}" srcOrd="0" destOrd="0" presId="urn:microsoft.com/office/officeart/2005/8/layout/orgChart1"/>
    <dgm:cxn modelId="{858E983D-21DD-49F8-9616-96E8820DF0DF}" type="presParOf" srcId="{53FEE6B5-7EAF-4AE0-A408-C16C87DC6F47}" destId="{9CCA79BD-5D6D-47B5-AA8C-BC66DD3209CC}" srcOrd="1" destOrd="0" presId="urn:microsoft.com/office/officeart/2005/8/layout/orgChart1"/>
    <dgm:cxn modelId="{5B885EF6-DF50-4E9E-B835-C6BD9BE8C4D8}" type="presParOf" srcId="{9CCA79BD-5D6D-47B5-AA8C-BC66DD3209CC}" destId="{109B3C5E-CABA-4C9B-95CA-D037836D9B33}" srcOrd="0" destOrd="0" presId="urn:microsoft.com/office/officeart/2005/8/layout/orgChart1"/>
    <dgm:cxn modelId="{6262069C-0D2E-419B-8730-06859DDCEDF3}" type="presParOf" srcId="{109B3C5E-CABA-4C9B-95CA-D037836D9B33}" destId="{5983F4F7-7BD0-499D-AF29-497E19F86D4B}" srcOrd="0" destOrd="0" presId="urn:microsoft.com/office/officeart/2005/8/layout/orgChart1"/>
    <dgm:cxn modelId="{88CA3FC8-09A0-4B85-BE2B-1806BE90FFB2}" type="presParOf" srcId="{109B3C5E-CABA-4C9B-95CA-D037836D9B33}" destId="{B02DA6E0-B1B7-45A8-890C-D8B90A59B24B}" srcOrd="1" destOrd="0" presId="urn:microsoft.com/office/officeart/2005/8/layout/orgChart1"/>
    <dgm:cxn modelId="{DFAE6CC3-8DC4-4A85-81B1-5DDE82295108}" type="presParOf" srcId="{9CCA79BD-5D6D-47B5-AA8C-BC66DD3209CC}" destId="{32021A09-B744-46D1-9BAA-7D7E05F27AE6}" srcOrd="1" destOrd="0" presId="urn:microsoft.com/office/officeart/2005/8/layout/orgChart1"/>
    <dgm:cxn modelId="{334D01C6-85C9-4621-B7D4-E5AD28CBA1E3}" type="presParOf" srcId="{9CCA79BD-5D6D-47B5-AA8C-BC66DD3209CC}" destId="{F247E678-1DC1-4785-B1E3-5AC30062E5EF}" srcOrd="2" destOrd="0" presId="urn:microsoft.com/office/officeart/2005/8/layout/orgChart1"/>
    <dgm:cxn modelId="{655F9586-D604-47F3-A6F7-F7102A572B8D}" type="presParOf" srcId="{4874AF04-3044-4364-A0C4-06C8B340C991}" destId="{2AF5AF12-9130-4132-8B84-35BDB3E1BD82}" srcOrd="2" destOrd="0" presId="urn:microsoft.com/office/officeart/2005/8/layout/orgChart1"/>
    <dgm:cxn modelId="{C42CA104-F851-44CE-B44A-1BA2AF44EF2D}" type="presParOf" srcId="{D0DDE3B7-1451-4E0E-8BEA-D9D459267DE2}" destId="{E352E258-A640-4105-B2F0-402FABD1C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F7189B-101A-4505-A368-EA5633FD04C1}" type="doc">
      <dgm:prSet loTypeId="urn:microsoft.com/office/officeart/2008/layout/LinedList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559B4D99-DF29-4C3A-A517-FCCD65CA6423}">
      <dgm:prSet phldrT="[Testo]"/>
      <dgm:spPr/>
      <dgm:t>
        <a:bodyPr/>
        <a:lstStyle/>
        <a:p>
          <a:pPr algn="ctr"/>
          <a:r>
            <a:rPr lang="it-IT" dirty="0"/>
            <a:t>Tre documenti</a:t>
          </a:r>
        </a:p>
      </dgm:t>
    </dgm:pt>
    <dgm:pt modelId="{0102E6F5-1C1B-473C-9200-2D54C7FBCA05}" type="parTrans" cxnId="{6CF829BB-AABB-4D0D-8BC1-6A1637A43088}">
      <dgm:prSet/>
      <dgm:spPr/>
      <dgm:t>
        <a:bodyPr/>
        <a:lstStyle/>
        <a:p>
          <a:endParaRPr lang="it-IT"/>
        </a:p>
      </dgm:t>
    </dgm:pt>
    <dgm:pt modelId="{D641034C-0767-4EA1-88E7-03102F73911E}" type="sibTrans" cxnId="{6CF829BB-AABB-4D0D-8BC1-6A1637A43088}">
      <dgm:prSet/>
      <dgm:spPr/>
      <dgm:t>
        <a:bodyPr/>
        <a:lstStyle/>
        <a:p>
          <a:endParaRPr lang="it-IT"/>
        </a:p>
      </dgm:t>
    </dgm:pt>
    <dgm:pt modelId="{58B020DE-669E-494E-B1F9-A59FE2C6E72E}">
      <dgm:prSet phldrT="[Testo]"/>
      <dgm:spPr/>
      <dgm:t>
        <a:bodyPr/>
        <a:lstStyle/>
        <a:p>
          <a:r>
            <a:rPr lang="it-IT" dirty="0"/>
            <a:t>Il Trattato</a:t>
          </a:r>
        </a:p>
      </dgm:t>
    </dgm:pt>
    <dgm:pt modelId="{BDAC46A8-742F-4372-BBAA-9F9A065D32E9}" type="parTrans" cxnId="{990B643C-297F-4A7E-9EA5-43CD531D8354}">
      <dgm:prSet/>
      <dgm:spPr/>
      <dgm:t>
        <a:bodyPr/>
        <a:lstStyle/>
        <a:p>
          <a:endParaRPr lang="it-IT"/>
        </a:p>
      </dgm:t>
    </dgm:pt>
    <dgm:pt modelId="{BEE8A41B-CDD1-4D59-900A-6C4FAB8DE2BE}" type="sibTrans" cxnId="{990B643C-297F-4A7E-9EA5-43CD531D8354}">
      <dgm:prSet/>
      <dgm:spPr/>
      <dgm:t>
        <a:bodyPr/>
        <a:lstStyle/>
        <a:p>
          <a:endParaRPr lang="it-IT"/>
        </a:p>
      </dgm:t>
    </dgm:pt>
    <dgm:pt modelId="{1FD4671C-94D1-4F8D-9E7B-A1EEB1F9DB1D}">
      <dgm:prSet phldrT="[Testo]"/>
      <dgm:spPr/>
      <dgm:t>
        <a:bodyPr/>
        <a:lstStyle/>
        <a:p>
          <a:r>
            <a:rPr lang="it-IT" dirty="0"/>
            <a:t>Il Concordato</a:t>
          </a:r>
        </a:p>
      </dgm:t>
    </dgm:pt>
    <dgm:pt modelId="{EF76E384-A8DC-4EB8-9CDA-FC2E4C7A76B5}" type="parTrans" cxnId="{6301C2C5-BDBC-456A-8EBF-0E1B476F779E}">
      <dgm:prSet/>
      <dgm:spPr/>
      <dgm:t>
        <a:bodyPr/>
        <a:lstStyle/>
        <a:p>
          <a:endParaRPr lang="it-IT"/>
        </a:p>
      </dgm:t>
    </dgm:pt>
    <dgm:pt modelId="{3CB6510F-0341-483E-8CF7-AA60F5D87DF2}" type="sibTrans" cxnId="{6301C2C5-BDBC-456A-8EBF-0E1B476F779E}">
      <dgm:prSet/>
      <dgm:spPr/>
      <dgm:t>
        <a:bodyPr/>
        <a:lstStyle/>
        <a:p>
          <a:endParaRPr lang="it-IT"/>
        </a:p>
      </dgm:t>
    </dgm:pt>
    <dgm:pt modelId="{51B2DFCC-3688-4A09-B831-11BC38AECFF1}">
      <dgm:prSet phldrT="[Testo]"/>
      <dgm:spPr/>
      <dgm:t>
        <a:bodyPr/>
        <a:lstStyle/>
        <a:p>
          <a:r>
            <a:rPr lang="it-IT" dirty="0"/>
            <a:t>La Convenzione finanziaria</a:t>
          </a:r>
        </a:p>
      </dgm:t>
    </dgm:pt>
    <dgm:pt modelId="{24BE2337-A787-41D9-97F1-AD3479A89E3F}" type="parTrans" cxnId="{2545F157-4E3C-4E23-A6FD-F43BE5C03234}">
      <dgm:prSet/>
      <dgm:spPr/>
      <dgm:t>
        <a:bodyPr/>
        <a:lstStyle/>
        <a:p>
          <a:endParaRPr lang="it-IT"/>
        </a:p>
      </dgm:t>
    </dgm:pt>
    <dgm:pt modelId="{BF15B23C-A7DC-4DD3-8C8B-381F3F51A3B6}" type="sibTrans" cxnId="{2545F157-4E3C-4E23-A6FD-F43BE5C03234}">
      <dgm:prSet/>
      <dgm:spPr/>
      <dgm:t>
        <a:bodyPr/>
        <a:lstStyle/>
        <a:p>
          <a:endParaRPr lang="it-IT"/>
        </a:p>
      </dgm:t>
    </dgm:pt>
    <dgm:pt modelId="{771F95A2-40FF-4DEB-ACC9-FF6B89A22E6E}">
      <dgm:prSet phldrT="[Testo]" custT="1"/>
      <dgm:spPr/>
      <dgm:t>
        <a:bodyPr/>
        <a:lstStyle/>
        <a:p>
          <a:pPr algn="just"/>
          <a:r>
            <a:rPr lang="it-IT" sz="1200" dirty="0"/>
            <a:t>Viene riconosciuto lo Stato della Città del Vaticano, la sovranità del Pontefice e l’indipendenza degli organi centrali della Chiesa. Proclamato il cattolicesimo come </a:t>
          </a:r>
          <a:r>
            <a:rPr lang="it-IT" sz="1200" b="1" dirty="0"/>
            <a:t>unica religione di Stato</a:t>
          </a:r>
          <a:r>
            <a:rPr lang="it-IT" sz="1200" dirty="0"/>
            <a:t>.</a:t>
          </a:r>
        </a:p>
      </dgm:t>
    </dgm:pt>
    <dgm:pt modelId="{8FBBE8B4-D3B8-4E08-BB8A-D30D284AF564}" type="parTrans" cxnId="{F54AE552-4B07-4B2D-AC46-A7C627E838AD}">
      <dgm:prSet/>
      <dgm:spPr/>
      <dgm:t>
        <a:bodyPr/>
        <a:lstStyle/>
        <a:p>
          <a:endParaRPr lang="it-IT"/>
        </a:p>
      </dgm:t>
    </dgm:pt>
    <dgm:pt modelId="{B8BDFCD6-0BC3-4F8A-B00B-D68BCF753D0B}" type="sibTrans" cxnId="{F54AE552-4B07-4B2D-AC46-A7C627E838AD}">
      <dgm:prSet/>
      <dgm:spPr/>
      <dgm:t>
        <a:bodyPr/>
        <a:lstStyle/>
        <a:p>
          <a:endParaRPr lang="it-IT"/>
        </a:p>
      </dgm:t>
    </dgm:pt>
    <dgm:pt modelId="{33481185-46BA-4A5F-B876-8E492904E65C}">
      <dgm:prSet phldrT="[Testo]" custT="1"/>
      <dgm:spPr/>
      <dgm:t>
        <a:bodyPr/>
        <a:lstStyle/>
        <a:p>
          <a:pPr algn="just"/>
          <a:r>
            <a:rPr lang="it-IT" sz="1200" dirty="0"/>
            <a:t>Regola i rapporti tra Stato e Chiesa, stabilisce la libertà di culto e la totale autonomia nella gestione delle strutture della Chiesa. Viene anche sancito il valore civile del matrimonio religioso, l’insegnamento della religione cattolica nelle scuole pubbliche, ecc.</a:t>
          </a:r>
        </a:p>
      </dgm:t>
    </dgm:pt>
    <dgm:pt modelId="{26B7314E-E0C6-4801-B5B9-CE2108836372}" type="parTrans" cxnId="{2FD8A9B5-0B1B-4276-9C23-F1526BD233DF}">
      <dgm:prSet/>
      <dgm:spPr/>
      <dgm:t>
        <a:bodyPr/>
        <a:lstStyle/>
        <a:p>
          <a:endParaRPr lang="it-IT"/>
        </a:p>
      </dgm:t>
    </dgm:pt>
    <dgm:pt modelId="{9F905DEB-9D11-4A3D-A493-275C4D2D71DA}" type="sibTrans" cxnId="{2FD8A9B5-0B1B-4276-9C23-F1526BD233DF}">
      <dgm:prSet/>
      <dgm:spPr/>
      <dgm:t>
        <a:bodyPr/>
        <a:lstStyle/>
        <a:p>
          <a:endParaRPr lang="it-IT"/>
        </a:p>
      </dgm:t>
    </dgm:pt>
    <dgm:pt modelId="{82EF8C7E-33C5-4BA8-8B58-6AFF8F72CC51}">
      <dgm:prSet phldrT="[Testo]" custT="1"/>
      <dgm:spPr/>
      <dgm:t>
        <a:bodyPr/>
        <a:lstStyle/>
        <a:p>
          <a:pPr algn="just"/>
          <a:r>
            <a:rPr lang="it-IT" sz="1200" dirty="0"/>
            <a:t>L’Italia si impegna a risarcire economicamente il Vaticano per compensare la perdita del potere temporale dei Pontefici.</a:t>
          </a:r>
        </a:p>
      </dgm:t>
    </dgm:pt>
    <dgm:pt modelId="{80E64741-648B-4147-9784-B586B8A452AF}" type="parTrans" cxnId="{C76405DA-1E07-4425-852C-86C9566B877C}">
      <dgm:prSet/>
      <dgm:spPr/>
      <dgm:t>
        <a:bodyPr/>
        <a:lstStyle/>
        <a:p>
          <a:endParaRPr lang="it-IT"/>
        </a:p>
      </dgm:t>
    </dgm:pt>
    <dgm:pt modelId="{11177C09-C8E0-472A-A7E3-1A93837E7B91}" type="sibTrans" cxnId="{C76405DA-1E07-4425-852C-86C9566B877C}">
      <dgm:prSet/>
      <dgm:spPr/>
      <dgm:t>
        <a:bodyPr/>
        <a:lstStyle/>
        <a:p>
          <a:endParaRPr lang="it-IT"/>
        </a:p>
      </dgm:t>
    </dgm:pt>
    <dgm:pt modelId="{55DD2823-3B5A-4677-A082-EBB0E59C1AE6}" type="pres">
      <dgm:prSet presAssocID="{BEF7189B-101A-4505-A368-EA5633FD04C1}" presName="vert0" presStyleCnt="0">
        <dgm:presLayoutVars>
          <dgm:dir/>
          <dgm:animOne val="branch"/>
          <dgm:animLvl val="lvl"/>
        </dgm:presLayoutVars>
      </dgm:prSet>
      <dgm:spPr/>
    </dgm:pt>
    <dgm:pt modelId="{28CD26C8-F9F0-45B8-ABC9-242249A84FD1}" type="pres">
      <dgm:prSet presAssocID="{559B4D99-DF29-4C3A-A517-FCCD65CA6423}" presName="thickLine" presStyleLbl="alignNode1" presStyleIdx="0" presStyleCnt="1"/>
      <dgm:spPr/>
    </dgm:pt>
    <dgm:pt modelId="{E7700BE1-8A08-4C95-A4B8-11CDF0276E08}" type="pres">
      <dgm:prSet presAssocID="{559B4D99-DF29-4C3A-A517-FCCD65CA6423}" presName="horz1" presStyleCnt="0"/>
      <dgm:spPr/>
    </dgm:pt>
    <dgm:pt modelId="{978142B1-CDFD-4D72-A5AA-6FBC3F3AC269}" type="pres">
      <dgm:prSet presAssocID="{559B4D99-DF29-4C3A-A517-FCCD65CA6423}" presName="tx1" presStyleLbl="revTx" presStyleIdx="0" presStyleCnt="7"/>
      <dgm:spPr/>
    </dgm:pt>
    <dgm:pt modelId="{A3585154-1F2C-4CE2-906A-D96460A86BEF}" type="pres">
      <dgm:prSet presAssocID="{559B4D99-DF29-4C3A-A517-FCCD65CA6423}" presName="vert1" presStyleCnt="0"/>
      <dgm:spPr/>
    </dgm:pt>
    <dgm:pt modelId="{D4020B1A-A8C7-41C9-ABAB-0B46D317283D}" type="pres">
      <dgm:prSet presAssocID="{58B020DE-669E-494E-B1F9-A59FE2C6E72E}" presName="vertSpace2a" presStyleCnt="0"/>
      <dgm:spPr/>
    </dgm:pt>
    <dgm:pt modelId="{033C6E06-1CFB-4F2C-AFE8-605C703D1FC4}" type="pres">
      <dgm:prSet presAssocID="{58B020DE-669E-494E-B1F9-A59FE2C6E72E}" presName="horz2" presStyleCnt="0"/>
      <dgm:spPr/>
    </dgm:pt>
    <dgm:pt modelId="{DC9FE3B4-1CCB-4B19-9023-576D34079D50}" type="pres">
      <dgm:prSet presAssocID="{58B020DE-669E-494E-B1F9-A59FE2C6E72E}" presName="horzSpace2" presStyleCnt="0"/>
      <dgm:spPr/>
    </dgm:pt>
    <dgm:pt modelId="{D6F5CEF3-29BD-4821-AD84-5C7E0C845410}" type="pres">
      <dgm:prSet presAssocID="{58B020DE-669E-494E-B1F9-A59FE2C6E72E}" presName="tx2" presStyleLbl="revTx" presStyleIdx="1" presStyleCnt="7" custScaleX="94296"/>
      <dgm:spPr/>
    </dgm:pt>
    <dgm:pt modelId="{5E867D9A-E4C3-4455-8081-FFBE13DAADFC}" type="pres">
      <dgm:prSet presAssocID="{58B020DE-669E-494E-B1F9-A59FE2C6E72E}" presName="vert2" presStyleCnt="0"/>
      <dgm:spPr/>
    </dgm:pt>
    <dgm:pt modelId="{3B05CD47-5F8A-45A0-B365-9EA618F58984}" type="pres">
      <dgm:prSet presAssocID="{771F95A2-40FF-4DEB-ACC9-FF6B89A22E6E}" presName="horz3" presStyleCnt="0"/>
      <dgm:spPr/>
    </dgm:pt>
    <dgm:pt modelId="{D73E0C81-4AED-4A82-AC05-5F434DD40CDF}" type="pres">
      <dgm:prSet presAssocID="{771F95A2-40FF-4DEB-ACC9-FF6B89A22E6E}" presName="horzSpace3" presStyleCnt="0"/>
      <dgm:spPr/>
    </dgm:pt>
    <dgm:pt modelId="{32F6886E-F54E-4679-8AE8-125E10590B47}" type="pres">
      <dgm:prSet presAssocID="{771F95A2-40FF-4DEB-ACC9-FF6B89A22E6E}" presName="tx3" presStyleLbl="revTx" presStyleIdx="2" presStyleCnt="7" custScaleX="133609" custScaleY="78245" custLinFactNeighborX="-22132" custLinFactNeighborY="6639"/>
      <dgm:spPr/>
    </dgm:pt>
    <dgm:pt modelId="{C2C27936-5D34-4695-9CFD-F3292577543E}" type="pres">
      <dgm:prSet presAssocID="{771F95A2-40FF-4DEB-ACC9-FF6B89A22E6E}" presName="vert3" presStyleCnt="0"/>
      <dgm:spPr/>
    </dgm:pt>
    <dgm:pt modelId="{7F6BFD90-C702-439D-A4B7-C9D7A2F0CECD}" type="pres">
      <dgm:prSet presAssocID="{58B020DE-669E-494E-B1F9-A59FE2C6E72E}" presName="thinLine2b" presStyleLbl="callout" presStyleIdx="0" presStyleCnt="3"/>
      <dgm:spPr/>
    </dgm:pt>
    <dgm:pt modelId="{778CF46D-26C0-459A-B176-9ADB053B3306}" type="pres">
      <dgm:prSet presAssocID="{58B020DE-669E-494E-B1F9-A59FE2C6E72E}" presName="vertSpace2b" presStyleCnt="0"/>
      <dgm:spPr/>
    </dgm:pt>
    <dgm:pt modelId="{C4937F94-4911-4E4C-91DA-25B6FBAD42F8}" type="pres">
      <dgm:prSet presAssocID="{1FD4671C-94D1-4F8D-9E7B-A1EEB1F9DB1D}" presName="horz2" presStyleCnt="0"/>
      <dgm:spPr/>
    </dgm:pt>
    <dgm:pt modelId="{C4D93F2D-32C1-42D5-8B16-A3CCC3C12EA4}" type="pres">
      <dgm:prSet presAssocID="{1FD4671C-94D1-4F8D-9E7B-A1EEB1F9DB1D}" presName="horzSpace2" presStyleCnt="0"/>
      <dgm:spPr/>
    </dgm:pt>
    <dgm:pt modelId="{995A99E8-FF1B-42CC-A85C-25B679242EBF}" type="pres">
      <dgm:prSet presAssocID="{1FD4671C-94D1-4F8D-9E7B-A1EEB1F9DB1D}" presName="tx2" presStyleLbl="revTx" presStyleIdx="3" presStyleCnt="7" custScaleX="77183"/>
      <dgm:spPr/>
    </dgm:pt>
    <dgm:pt modelId="{E3F94FF3-C3CF-424D-AE4D-10141D0F44EC}" type="pres">
      <dgm:prSet presAssocID="{1FD4671C-94D1-4F8D-9E7B-A1EEB1F9DB1D}" presName="vert2" presStyleCnt="0"/>
      <dgm:spPr/>
    </dgm:pt>
    <dgm:pt modelId="{87AD5086-CC1A-4279-8DC9-097ED4EFA2FF}" type="pres">
      <dgm:prSet presAssocID="{33481185-46BA-4A5F-B876-8E492904E65C}" presName="horz3" presStyleCnt="0"/>
      <dgm:spPr/>
    </dgm:pt>
    <dgm:pt modelId="{FA796803-30AD-4540-B27D-BA4D665DD88D}" type="pres">
      <dgm:prSet presAssocID="{33481185-46BA-4A5F-B876-8E492904E65C}" presName="horzSpace3" presStyleCnt="0"/>
      <dgm:spPr/>
    </dgm:pt>
    <dgm:pt modelId="{EFA7D69B-3739-4C0F-87CC-6E57297666AF}" type="pres">
      <dgm:prSet presAssocID="{33481185-46BA-4A5F-B876-8E492904E65C}" presName="tx3" presStyleLbl="revTx" presStyleIdx="4" presStyleCnt="7" custScaleX="134497" custLinFactNeighborX="-5778"/>
      <dgm:spPr/>
    </dgm:pt>
    <dgm:pt modelId="{60D081A7-5FBB-44F6-9741-B23853486AE8}" type="pres">
      <dgm:prSet presAssocID="{33481185-46BA-4A5F-B876-8E492904E65C}" presName="vert3" presStyleCnt="0"/>
      <dgm:spPr/>
    </dgm:pt>
    <dgm:pt modelId="{07F769FF-C625-464E-8FE3-1AF6093B339C}" type="pres">
      <dgm:prSet presAssocID="{1FD4671C-94D1-4F8D-9E7B-A1EEB1F9DB1D}" presName="thinLine2b" presStyleLbl="callout" presStyleIdx="1" presStyleCnt="3" custLinFactY="3774" custLinFactNeighborY="100000"/>
      <dgm:spPr/>
    </dgm:pt>
    <dgm:pt modelId="{6AB95AED-EC10-449A-BA12-E7198E60420C}" type="pres">
      <dgm:prSet presAssocID="{1FD4671C-94D1-4F8D-9E7B-A1EEB1F9DB1D}" presName="vertSpace2b" presStyleCnt="0"/>
      <dgm:spPr/>
    </dgm:pt>
    <dgm:pt modelId="{51FCE17D-4CF8-44C9-A501-4C098C2761FB}" type="pres">
      <dgm:prSet presAssocID="{51B2DFCC-3688-4A09-B831-11BC38AECFF1}" presName="horz2" presStyleCnt="0"/>
      <dgm:spPr/>
    </dgm:pt>
    <dgm:pt modelId="{3F7B41A2-E965-48F4-9351-C6FF0072BCA6}" type="pres">
      <dgm:prSet presAssocID="{51B2DFCC-3688-4A09-B831-11BC38AECFF1}" presName="horzSpace2" presStyleCnt="0"/>
      <dgm:spPr/>
    </dgm:pt>
    <dgm:pt modelId="{C765B27E-C67A-42A8-A3CF-0CCB6FA084D0}" type="pres">
      <dgm:prSet presAssocID="{51B2DFCC-3688-4A09-B831-11BC38AECFF1}" presName="tx2" presStyleLbl="revTx" presStyleIdx="5" presStyleCnt="7" custScaleX="65107"/>
      <dgm:spPr/>
    </dgm:pt>
    <dgm:pt modelId="{6E0B938E-59BC-4B07-90B1-10FD7848A453}" type="pres">
      <dgm:prSet presAssocID="{51B2DFCC-3688-4A09-B831-11BC38AECFF1}" presName="vert2" presStyleCnt="0"/>
      <dgm:spPr/>
    </dgm:pt>
    <dgm:pt modelId="{C703DD03-89B5-4598-A982-E573B983AA70}" type="pres">
      <dgm:prSet presAssocID="{82EF8C7E-33C5-4BA8-8B58-6AFF8F72CC51}" presName="horz3" presStyleCnt="0"/>
      <dgm:spPr/>
    </dgm:pt>
    <dgm:pt modelId="{6EA8BBF6-D982-444E-BD8F-DC640544D9EA}" type="pres">
      <dgm:prSet presAssocID="{82EF8C7E-33C5-4BA8-8B58-6AFF8F72CC51}" presName="horzSpace3" presStyleCnt="0"/>
      <dgm:spPr/>
    </dgm:pt>
    <dgm:pt modelId="{8B5C2FDB-FE75-4F9D-A1B2-79D0FC64A86B}" type="pres">
      <dgm:prSet presAssocID="{82EF8C7E-33C5-4BA8-8B58-6AFF8F72CC51}" presName="tx3" presStyleLbl="revTx" presStyleIdx="6" presStyleCnt="7" custScaleX="86596" custLinFactNeighborX="7241" custLinFactNeighborY="2489"/>
      <dgm:spPr/>
    </dgm:pt>
    <dgm:pt modelId="{21048D4A-6352-4BB1-8EC0-5A99028ED84E}" type="pres">
      <dgm:prSet presAssocID="{82EF8C7E-33C5-4BA8-8B58-6AFF8F72CC51}" presName="vert3" presStyleCnt="0"/>
      <dgm:spPr/>
    </dgm:pt>
    <dgm:pt modelId="{583E5E0C-931F-42F9-B1EE-82F3292D1534}" type="pres">
      <dgm:prSet presAssocID="{51B2DFCC-3688-4A09-B831-11BC38AECFF1}" presName="thinLine2b" presStyleLbl="callout" presStyleIdx="2" presStyleCnt="3"/>
      <dgm:spPr/>
    </dgm:pt>
    <dgm:pt modelId="{F8B68601-4BA9-4904-A1E7-492FCD6BD404}" type="pres">
      <dgm:prSet presAssocID="{51B2DFCC-3688-4A09-B831-11BC38AECFF1}" presName="vertSpace2b" presStyleCnt="0"/>
      <dgm:spPr/>
    </dgm:pt>
  </dgm:ptLst>
  <dgm:cxnLst>
    <dgm:cxn modelId="{990B643C-297F-4A7E-9EA5-43CD531D8354}" srcId="{559B4D99-DF29-4C3A-A517-FCCD65CA6423}" destId="{58B020DE-669E-494E-B1F9-A59FE2C6E72E}" srcOrd="0" destOrd="0" parTransId="{BDAC46A8-742F-4372-BBAA-9F9A065D32E9}" sibTransId="{BEE8A41B-CDD1-4D59-900A-6C4FAB8DE2BE}"/>
    <dgm:cxn modelId="{61176146-ADB9-485C-B805-75BDEB122929}" type="presOf" srcId="{BEF7189B-101A-4505-A368-EA5633FD04C1}" destId="{55DD2823-3B5A-4677-A082-EBB0E59C1AE6}" srcOrd="0" destOrd="0" presId="urn:microsoft.com/office/officeart/2008/layout/LinedList"/>
    <dgm:cxn modelId="{F54AE552-4B07-4B2D-AC46-A7C627E838AD}" srcId="{58B020DE-669E-494E-B1F9-A59FE2C6E72E}" destId="{771F95A2-40FF-4DEB-ACC9-FF6B89A22E6E}" srcOrd="0" destOrd="0" parTransId="{8FBBE8B4-D3B8-4E08-BB8A-D30D284AF564}" sibTransId="{B8BDFCD6-0BC3-4F8A-B00B-D68BCF753D0B}"/>
    <dgm:cxn modelId="{2545F157-4E3C-4E23-A6FD-F43BE5C03234}" srcId="{559B4D99-DF29-4C3A-A517-FCCD65CA6423}" destId="{51B2DFCC-3688-4A09-B831-11BC38AECFF1}" srcOrd="2" destOrd="0" parTransId="{24BE2337-A787-41D9-97F1-AD3479A89E3F}" sibTransId="{BF15B23C-A7DC-4DD3-8C8B-381F3F51A3B6}"/>
    <dgm:cxn modelId="{56A0A599-3FD3-4363-827B-52BF3DB64011}" type="presOf" srcId="{82EF8C7E-33C5-4BA8-8B58-6AFF8F72CC51}" destId="{8B5C2FDB-FE75-4F9D-A1B2-79D0FC64A86B}" srcOrd="0" destOrd="0" presId="urn:microsoft.com/office/officeart/2008/layout/LinedList"/>
    <dgm:cxn modelId="{5DF147A8-E4A8-412B-B83E-963029825CED}" type="presOf" srcId="{771F95A2-40FF-4DEB-ACC9-FF6B89A22E6E}" destId="{32F6886E-F54E-4679-8AE8-125E10590B47}" srcOrd="0" destOrd="0" presId="urn:microsoft.com/office/officeart/2008/layout/LinedList"/>
    <dgm:cxn modelId="{8B6BDDAB-9690-46F9-A0AF-29701F90E448}" type="presOf" srcId="{1FD4671C-94D1-4F8D-9E7B-A1EEB1F9DB1D}" destId="{995A99E8-FF1B-42CC-A85C-25B679242EBF}" srcOrd="0" destOrd="0" presId="urn:microsoft.com/office/officeart/2008/layout/LinedList"/>
    <dgm:cxn modelId="{2FD8A9B5-0B1B-4276-9C23-F1526BD233DF}" srcId="{1FD4671C-94D1-4F8D-9E7B-A1EEB1F9DB1D}" destId="{33481185-46BA-4A5F-B876-8E492904E65C}" srcOrd="0" destOrd="0" parTransId="{26B7314E-E0C6-4801-B5B9-CE2108836372}" sibTransId="{9F905DEB-9D11-4A3D-A493-275C4D2D71DA}"/>
    <dgm:cxn modelId="{6CF829BB-AABB-4D0D-8BC1-6A1637A43088}" srcId="{BEF7189B-101A-4505-A368-EA5633FD04C1}" destId="{559B4D99-DF29-4C3A-A517-FCCD65CA6423}" srcOrd="0" destOrd="0" parTransId="{0102E6F5-1C1B-473C-9200-2D54C7FBCA05}" sibTransId="{D641034C-0767-4EA1-88E7-03102F73911E}"/>
    <dgm:cxn modelId="{6301C2C5-BDBC-456A-8EBF-0E1B476F779E}" srcId="{559B4D99-DF29-4C3A-A517-FCCD65CA6423}" destId="{1FD4671C-94D1-4F8D-9E7B-A1EEB1F9DB1D}" srcOrd="1" destOrd="0" parTransId="{EF76E384-A8DC-4EB8-9CDA-FC2E4C7A76B5}" sibTransId="{3CB6510F-0341-483E-8CF7-AA60F5D87DF2}"/>
    <dgm:cxn modelId="{3FCA5BC6-9D9D-451F-B47D-2CE52E9BDF6C}" type="presOf" srcId="{559B4D99-DF29-4C3A-A517-FCCD65CA6423}" destId="{978142B1-CDFD-4D72-A5AA-6FBC3F3AC269}" srcOrd="0" destOrd="0" presId="urn:microsoft.com/office/officeart/2008/layout/LinedList"/>
    <dgm:cxn modelId="{C76405DA-1E07-4425-852C-86C9566B877C}" srcId="{51B2DFCC-3688-4A09-B831-11BC38AECFF1}" destId="{82EF8C7E-33C5-4BA8-8B58-6AFF8F72CC51}" srcOrd="0" destOrd="0" parTransId="{80E64741-648B-4147-9784-B586B8A452AF}" sibTransId="{11177C09-C8E0-472A-A7E3-1A93837E7B91}"/>
    <dgm:cxn modelId="{6EB454E7-2256-49FE-89F0-82A7C36F027B}" type="presOf" srcId="{58B020DE-669E-494E-B1F9-A59FE2C6E72E}" destId="{D6F5CEF3-29BD-4821-AD84-5C7E0C845410}" srcOrd="0" destOrd="0" presId="urn:microsoft.com/office/officeart/2008/layout/LinedList"/>
    <dgm:cxn modelId="{176A6FF4-DC99-4284-946F-23A30AB7FA71}" type="presOf" srcId="{33481185-46BA-4A5F-B876-8E492904E65C}" destId="{EFA7D69B-3739-4C0F-87CC-6E57297666AF}" srcOrd="0" destOrd="0" presId="urn:microsoft.com/office/officeart/2008/layout/LinedList"/>
    <dgm:cxn modelId="{1DB22BF8-A131-4368-95B9-122F4C090628}" type="presOf" srcId="{51B2DFCC-3688-4A09-B831-11BC38AECFF1}" destId="{C765B27E-C67A-42A8-A3CF-0CCB6FA084D0}" srcOrd="0" destOrd="0" presId="urn:microsoft.com/office/officeart/2008/layout/LinedList"/>
    <dgm:cxn modelId="{1247C5A1-B293-44F2-A940-B066632631E6}" type="presParOf" srcId="{55DD2823-3B5A-4677-A082-EBB0E59C1AE6}" destId="{28CD26C8-F9F0-45B8-ABC9-242249A84FD1}" srcOrd="0" destOrd="0" presId="urn:microsoft.com/office/officeart/2008/layout/LinedList"/>
    <dgm:cxn modelId="{D1891CFE-EE5E-4228-AD0F-F7DCEA650F9C}" type="presParOf" srcId="{55DD2823-3B5A-4677-A082-EBB0E59C1AE6}" destId="{E7700BE1-8A08-4C95-A4B8-11CDF0276E08}" srcOrd="1" destOrd="0" presId="urn:microsoft.com/office/officeart/2008/layout/LinedList"/>
    <dgm:cxn modelId="{A3B80CA6-8E71-40E8-9D9B-F5C0C26FEB0B}" type="presParOf" srcId="{E7700BE1-8A08-4C95-A4B8-11CDF0276E08}" destId="{978142B1-CDFD-4D72-A5AA-6FBC3F3AC269}" srcOrd="0" destOrd="0" presId="urn:microsoft.com/office/officeart/2008/layout/LinedList"/>
    <dgm:cxn modelId="{DFE8A353-645C-44C9-BFAF-A409AC59E6A0}" type="presParOf" srcId="{E7700BE1-8A08-4C95-A4B8-11CDF0276E08}" destId="{A3585154-1F2C-4CE2-906A-D96460A86BEF}" srcOrd="1" destOrd="0" presId="urn:microsoft.com/office/officeart/2008/layout/LinedList"/>
    <dgm:cxn modelId="{C0CDC8EB-9EA6-4170-BA11-1066A3AC1FC0}" type="presParOf" srcId="{A3585154-1F2C-4CE2-906A-D96460A86BEF}" destId="{D4020B1A-A8C7-41C9-ABAB-0B46D317283D}" srcOrd="0" destOrd="0" presId="urn:microsoft.com/office/officeart/2008/layout/LinedList"/>
    <dgm:cxn modelId="{F1B2A976-5DC0-466B-BA53-E87AB5FBBEE1}" type="presParOf" srcId="{A3585154-1F2C-4CE2-906A-D96460A86BEF}" destId="{033C6E06-1CFB-4F2C-AFE8-605C703D1FC4}" srcOrd="1" destOrd="0" presId="urn:microsoft.com/office/officeart/2008/layout/LinedList"/>
    <dgm:cxn modelId="{A57212C8-D571-4CCD-9F9C-0D7B59AEBEE1}" type="presParOf" srcId="{033C6E06-1CFB-4F2C-AFE8-605C703D1FC4}" destId="{DC9FE3B4-1CCB-4B19-9023-576D34079D50}" srcOrd="0" destOrd="0" presId="urn:microsoft.com/office/officeart/2008/layout/LinedList"/>
    <dgm:cxn modelId="{5C64C41A-AF4F-4A88-8694-6638B4563E45}" type="presParOf" srcId="{033C6E06-1CFB-4F2C-AFE8-605C703D1FC4}" destId="{D6F5CEF3-29BD-4821-AD84-5C7E0C845410}" srcOrd="1" destOrd="0" presId="urn:microsoft.com/office/officeart/2008/layout/LinedList"/>
    <dgm:cxn modelId="{187125F6-318C-47B7-ACB6-0F9EB089E5FF}" type="presParOf" srcId="{033C6E06-1CFB-4F2C-AFE8-605C703D1FC4}" destId="{5E867D9A-E4C3-4455-8081-FFBE13DAADFC}" srcOrd="2" destOrd="0" presId="urn:microsoft.com/office/officeart/2008/layout/LinedList"/>
    <dgm:cxn modelId="{ED8F6419-5A69-4135-9B09-492535284D99}" type="presParOf" srcId="{5E867D9A-E4C3-4455-8081-FFBE13DAADFC}" destId="{3B05CD47-5F8A-45A0-B365-9EA618F58984}" srcOrd="0" destOrd="0" presId="urn:microsoft.com/office/officeart/2008/layout/LinedList"/>
    <dgm:cxn modelId="{D8D01562-8779-4BC3-AFF0-200277652982}" type="presParOf" srcId="{3B05CD47-5F8A-45A0-B365-9EA618F58984}" destId="{D73E0C81-4AED-4A82-AC05-5F434DD40CDF}" srcOrd="0" destOrd="0" presId="urn:microsoft.com/office/officeart/2008/layout/LinedList"/>
    <dgm:cxn modelId="{AD2F49DE-33F3-44C7-8F02-6E5DBD9FECD4}" type="presParOf" srcId="{3B05CD47-5F8A-45A0-B365-9EA618F58984}" destId="{32F6886E-F54E-4679-8AE8-125E10590B47}" srcOrd="1" destOrd="0" presId="urn:microsoft.com/office/officeart/2008/layout/LinedList"/>
    <dgm:cxn modelId="{900158DF-3C07-4736-8344-07A2E7DBD1AC}" type="presParOf" srcId="{3B05CD47-5F8A-45A0-B365-9EA618F58984}" destId="{C2C27936-5D34-4695-9CFD-F3292577543E}" srcOrd="2" destOrd="0" presId="urn:microsoft.com/office/officeart/2008/layout/LinedList"/>
    <dgm:cxn modelId="{2C242EFA-9598-4054-8467-9E6C5B4E38E4}" type="presParOf" srcId="{A3585154-1F2C-4CE2-906A-D96460A86BEF}" destId="{7F6BFD90-C702-439D-A4B7-C9D7A2F0CECD}" srcOrd="2" destOrd="0" presId="urn:microsoft.com/office/officeart/2008/layout/LinedList"/>
    <dgm:cxn modelId="{F566F5DA-676A-4831-BE89-3EA9F8339EFD}" type="presParOf" srcId="{A3585154-1F2C-4CE2-906A-D96460A86BEF}" destId="{778CF46D-26C0-459A-B176-9ADB053B3306}" srcOrd="3" destOrd="0" presId="urn:microsoft.com/office/officeart/2008/layout/LinedList"/>
    <dgm:cxn modelId="{7337A362-6A12-464A-968F-D54D197C3230}" type="presParOf" srcId="{A3585154-1F2C-4CE2-906A-D96460A86BEF}" destId="{C4937F94-4911-4E4C-91DA-25B6FBAD42F8}" srcOrd="4" destOrd="0" presId="urn:microsoft.com/office/officeart/2008/layout/LinedList"/>
    <dgm:cxn modelId="{53C33F5F-7B45-42D8-BC0D-0A59D445268F}" type="presParOf" srcId="{C4937F94-4911-4E4C-91DA-25B6FBAD42F8}" destId="{C4D93F2D-32C1-42D5-8B16-A3CCC3C12EA4}" srcOrd="0" destOrd="0" presId="urn:microsoft.com/office/officeart/2008/layout/LinedList"/>
    <dgm:cxn modelId="{91A065C5-39AC-4470-A221-DF0E693DBD4C}" type="presParOf" srcId="{C4937F94-4911-4E4C-91DA-25B6FBAD42F8}" destId="{995A99E8-FF1B-42CC-A85C-25B679242EBF}" srcOrd="1" destOrd="0" presId="urn:microsoft.com/office/officeart/2008/layout/LinedList"/>
    <dgm:cxn modelId="{04359233-9B52-4B31-A3F7-7041531BD850}" type="presParOf" srcId="{C4937F94-4911-4E4C-91DA-25B6FBAD42F8}" destId="{E3F94FF3-C3CF-424D-AE4D-10141D0F44EC}" srcOrd="2" destOrd="0" presId="urn:microsoft.com/office/officeart/2008/layout/LinedList"/>
    <dgm:cxn modelId="{C4549AF3-32E3-49EB-95FD-07B90E6BE927}" type="presParOf" srcId="{E3F94FF3-C3CF-424D-AE4D-10141D0F44EC}" destId="{87AD5086-CC1A-4279-8DC9-097ED4EFA2FF}" srcOrd="0" destOrd="0" presId="urn:microsoft.com/office/officeart/2008/layout/LinedList"/>
    <dgm:cxn modelId="{625EC4AF-81F9-4A3D-8023-841DAFF9C551}" type="presParOf" srcId="{87AD5086-CC1A-4279-8DC9-097ED4EFA2FF}" destId="{FA796803-30AD-4540-B27D-BA4D665DD88D}" srcOrd="0" destOrd="0" presId="urn:microsoft.com/office/officeart/2008/layout/LinedList"/>
    <dgm:cxn modelId="{AEE2F1BD-C369-4C26-A677-DCBA27A24A41}" type="presParOf" srcId="{87AD5086-CC1A-4279-8DC9-097ED4EFA2FF}" destId="{EFA7D69B-3739-4C0F-87CC-6E57297666AF}" srcOrd="1" destOrd="0" presId="urn:microsoft.com/office/officeart/2008/layout/LinedList"/>
    <dgm:cxn modelId="{A583AE56-063C-4D4B-9327-DF601BA11ED4}" type="presParOf" srcId="{87AD5086-CC1A-4279-8DC9-097ED4EFA2FF}" destId="{60D081A7-5FBB-44F6-9741-B23853486AE8}" srcOrd="2" destOrd="0" presId="urn:microsoft.com/office/officeart/2008/layout/LinedList"/>
    <dgm:cxn modelId="{15E64A13-CEA9-49CB-8EDB-45FEFA2C7ACD}" type="presParOf" srcId="{A3585154-1F2C-4CE2-906A-D96460A86BEF}" destId="{07F769FF-C625-464E-8FE3-1AF6093B339C}" srcOrd="5" destOrd="0" presId="urn:microsoft.com/office/officeart/2008/layout/LinedList"/>
    <dgm:cxn modelId="{092BFF1C-AD3E-45B8-867D-2E0CD00491F2}" type="presParOf" srcId="{A3585154-1F2C-4CE2-906A-D96460A86BEF}" destId="{6AB95AED-EC10-449A-BA12-E7198E60420C}" srcOrd="6" destOrd="0" presId="urn:microsoft.com/office/officeart/2008/layout/LinedList"/>
    <dgm:cxn modelId="{7FC766E1-69C0-4517-A37D-81527B278A63}" type="presParOf" srcId="{A3585154-1F2C-4CE2-906A-D96460A86BEF}" destId="{51FCE17D-4CF8-44C9-A501-4C098C2761FB}" srcOrd="7" destOrd="0" presId="urn:microsoft.com/office/officeart/2008/layout/LinedList"/>
    <dgm:cxn modelId="{C3DFC229-481A-4564-819F-D1FBD0EDBBEC}" type="presParOf" srcId="{51FCE17D-4CF8-44C9-A501-4C098C2761FB}" destId="{3F7B41A2-E965-48F4-9351-C6FF0072BCA6}" srcOrd="0" destOrd="0" presId="urn:microsoft.com/office/officeart/2008/layout/LinedList"/>
    <dgm:cxn modelId="{E9DD31F0-3B1D-4044-9AA5-5320CF783372}" type="presParOf" srcId="{51FCE17D-4CF8-44C9-A501-4C098C2761FB}" destId="{C765B27E-C67A-42A8-A3CF-0CCB6FA084D0}" srcOrd="1" destOrd="0" presId="urn:microsoft.com/office/officeart/2008/layout/LinedList"/>
    <dgm:cxn modelId="{4B399D2C-BAE9-479E-895D-3E29484369D3}" type="presParOf" srcId="{51FCE17D-4CF8-44C9-A501-4C098C2761FB}" destId="{6E0B938E-59BC-4B07-90B1-10FD7848A453}" srcOrd="2" destOrd="0" presId="urn:microsoft.com/office/officeart/2008/layout/LinedList"/>
    <dgm:cxn modelId="{24963319-36A9-476A-8812-2907ED02730A}" type="presParOf" srcId="{6E0B938E-59BC-4B07-90B1-10FD7848A453}" destId="{C703DD03-89B5-4598-A982-E573B983AA70}" srcOrd="0" destOrd="0" presId="urn:microsoft.com/office/officeart/2008/layout/LinedList"/>
    <dgm:cxn modelId="{D8C35715-0304-4A2A-940B-4F5634E38BE4}" type="presParOf" srcId="{C703DD03-89B5-4598-A982-E573B983AA70}" destId="{6EA8BBF6-D982-444E-BD8F-DC640544D9EA}" srcOrd="0" destOrd="0" presId="urn:microsoft.com/office/officeart/2008/layout/LinedList"/>
    <dgm:cxn modelId="{16CE6C75-048E-4B64-9204-9D3F70AAADE6}" type="presParOf" srcId="{C703DD03-89B5-4598-A982-E573B983AA70}" destId="{8B5C2FDB-FE75-4F9D-A1B2-79D0FC64A86B}" srcOrd="1" destOrd="0" presId="urn:microsoft.com/office/officeart/2008/layout/LinedList"/>
    <dgm:cxn modelId="{0B413AE9-F735-4291-8F81-F99C6260DED8}" type="presParOf" srcId="{C703DD03-89B5-4598-A982-E573B983AA70}" destId="{21048D4A-6352-4BB1-8EC0-5A99028ED84E}" srcOrd="2" destOrd="0" presId="urn:microsoft.com/office/officeart/2008/layout/LinedList"/>
    <dgm:cxn modelId="{F4B1B84A-D4CD-4B92-BA04-700596FE514C}" type="presParOf" srcId="{A3585154-1F2C-4CE2-906A-D96460A86BEF}" destId="{583E5E0C-931F-42F9-B1EE-82F3292D1534}" srcOrd="8" destOrd="0" presId="urn:microsoft.com/office/officeart/2008/layout/LinedList"/>
    <dgm:cxn modelId="{FFDEB70D-0BCA-453B-B222-46C5620856FF}" type="presParOf" srcId="{A3585154-1F2C-4CE2-906A-D96460A86BEF}" destId="{F8B68601-4BA9-4904-A1E7-492FCD6BD404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D48B92-F427-4D56-B9C7-1125DCADA323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C82371D-B168-4487-A975-4BBDB0199FEA}">
      <dgm:prSet phldrT="[Testo]"/>
      <dgm:spPr/>
      <dgm:t>
        <a:bodyPr/>
        <a:lstStyle/>
        <a:p>
          <a:pPr algn="just">
            <a:buNone/>
          </a:pPr>
          <a:r>
            <a:rPr lang="it-IT" dirty="0">
              <a:latin typeface="+mj-lt"/>
            </a:rPr>
            <a:t>Al comma 1 viene stabilito il divieto di discriminazione religiosa per una formazione sociale (confessione) e che viene ribadito nell’art. 19 come principio della libertà religiosa del singolo individuo. La libertà e l’eguaglianza di fronte alla legge per le confessioni religiose vengono anche sancite nell’art. 20 della Costituzione.</a:t>
          </a:r>
        </a:p>
      </dgm:t>
    </dgm:pt>
    <dgm:pt modelId="{FC8DF1F6-4109-4431-82B8-58C81FF89715}" type="parTrans" cxnId="{84D7A512-893E-491F-9E94-5A7C02AD1913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0368C312-199B-4C02-A804-28BABFBF9591}" type="sibTrans" cxnId="{84D7A512-893E-491F-9E94-5A7C02AD1913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6FADA026-21E0-4CF0-829C-3F0930E0120E}">
      <dgm:prSet phldrT="[Testo]"/>
      <dgm:spPr/>
      <dgm:t>
        <a:bodyPr/>
        <a:lstStyle/>
        <a:p>
          <a:pPr algn="just">
            <a:buNone/>
          </a:pPr>
          <a:endParaRPr lang="it-IT" dirty="0">
            <a:latin typeface="+mj-lt"/>
          </a:endParaRPr>
        </a:p>
      </dgm:t>
    </dgm:pt>
    <dgm:pt modelId="{FD91D3F4-9098-4795-8C65-9C9FFF212951}" type="parTrans" cxnId="{F4BEAA88-48E0-4BB5-AF90-7CF5E731073B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769A1230-D1A3-439F-A7CE-CEA330B224C7}" type="sibTrans" cxnId="{F4BEAA88-48E0-4BB5-AF90-7CF5E731073B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36D502A9-BA89-4816-B8C3-071BF335231C}">
      <dgm:prSet phldrT="[Testo]"/>
      <dgm:spPr/>
      <dgm:t>
        <a:bodyPr/>
        <a:lstStyle/>
        <a:p>
          <a:pPr algn="just">
            <a:buNone/>
          </a:pPr>
          <a:r>
            <a:rPr lang="it-IT">
              <a:latin typeface="+mj-lt"/>
            </a:rPr>
            <a:t>Il secondo comma stabilisce il diritto all’organizzazione secondo i propri statuti a patto che questi rispettino l’ordinamento giuridico italiano e i valori della Repubblica.</a:t>
          </a:r>
          <a:endParaRPr lang="it-IT" dirty="0">
            <a:latin typeface="+mj-lt"/>
          </a:endParaRPr>
        </a:p>
      </dgm:t>
    </dgm:pt>
    <dgm:pt modelId="{0DE0910A-DBF4-4918-AAE0-4B1909C418BA}" type="parTrans" cxnId="{2B7E54E7-2CE6-4EEA-8D0E-EC55BC340298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43EE04DD-5304-4043-BE9F-FA90B7280265}" type="sibTrans" cxnId="{2B7E54E7-2CE6-4EEA-8D0E-EC55BC340298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95B5F981-9FA4-4CC5-9E79-77F9F351EC2A}">
      <dgm:prSet phldrT="[Testo]"/>
      <dgm:spPr/>
      <dgm:t>
        <a:bodyPr/>
        <a:lstStyle/>
        <a:p>
          <a:pPr algn="just">
            <a:buNone/>
          </a:pPr>
          <a:endParaRPr lang="it-IT" dirty="0">
            <a:latin typeface="+mj-lt"/>
          </a:endParaRPr>
        </a:p>
      </dgm:t>
    </dgm:pt>
    <dgm:pt modelId="{564DF4F6-FDB9-4F95-93FD-B06388419309}" type="parTrans" cxnId="{2A729E3E-0B4C-43CA-9FDF-F068A21EF162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BEEDBE1C-5E23-4B31-9494-38C8D01FC66D}" type="sibTrans" cxnId="{2A729E3E-0B4C-43CA-9FDF-F068A21EF162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62D17FA6-8E13-484B-8E4E-E941A1A5FEB1}">
      <dgm:prSet phldrT="[Testo]"/>
      <dgm:spPr/>
      <dgm:t>
        <a:bodyPr/>
        <a:lstStyle/>
        <a:p>
          <a:pPr algn="just">
            <a:buNone/>
          </a:pPr>
          <a:r>
            <a:rPr lang="it-IT" b="0" dirty="0">
              <a:latin typeface="+mj-lt"/>
              <a:cs typeface="Arial" panose="020B0604020202020204" pitchFamily="34" charset="0"/>
            </a:rPr>
            <a:t>Al comma 3: i rapporti fra lo Stato italiano e le confessioni diverse da quella cattolica sono regolati con legge ordinaria sulla base di intese con le relative rappresentanze: no valore internazionale ma semplice accordo interno.</a:t>
          </a:r>
          <a:endParaRPr lang="it-IT" b="0" dirty="0">
            <a:latin typeface="+mj-lt"/>
          </a:endParaRPr>
        </a:p>
      </dgm:t>
    </dgm:pt>
    <dgm:pt modelId="{F9C23D9E-F3FE-43F6-A7B2-52CAA3D5F2A9}" type="parTrans" cxnId="{ED1E7DE0-00CE-4752-B846-72F4222023AA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FD31B613-A325-436F-A92B-E260BC0C32C4}" type="sibTrans" cxnId="{ED1E7DE0-00CE-4752-B846-72F4222023AA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E52B046C-B9FC-45DA-8899-398424E127AE}">
      <dgm:prSet phldrT="[Testo]"/>
      <dgm:spPr/>
      <dgm:t>
        <a:bodyPr/>
        <a:lstStyle/>
        <a:p>
          <a:pPr algn="just">
            <a:buNone/>
          </a:pPr>
          <a:endParaRPr lang="it-IT" dirty="0">
            <a:latin typeface="+mj-lt"/>
          </a:endParaRPr>
        </a:p>
      </dgm:t>
    </dgm:pt>
    <dgm:pt modelId="{47B2F46B-2B29-44BA-81A5-11F6151EAEAB}" type="parTrans" cxnId="{0DC8E8D0-9618-48FC-B4E9-073B5CA3F6BD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F36CC839-D77A-4F67-9877-5C518495E94D}" type="sibTrans" cxnId="{0DC8E8D0-9618-48FC-B4E9-073B5CA3F6BD}">
      <dgm:prSet/>
      <dgm:spPr/>
      <dgm:t>
        <a:bodyPr/>
        <a:lstStyle/>
        <a:p>
          <a:pPr algn="just"/>
          <a:endParaRPr lang="it-IT">
            <a:latin typeface="+mj-lt"/>
          </a:endParaRPr>
        </a:p>
      </dgm:t>
    </dgm:pt>
    <dgm:pt modelId="{3E420061-1EAF-46DA-87B0-6771162E04D1}" type="pres">
      <dgm:prSet presAssocID="{56D48B92-F427-4D56-B9C7-1125DCADA323}" presName="linearFlow" presStyleCnt="0">
        <dgm:presLayoutVars>
          <dgm:dir/>
          <dgm:animLvl val="lvl"/>
          <dgm:resizeHandles val="exact"/>
        </dgm:presLayoutVars>
      </dgm:prSet>
      <dgm:spPr/>
    </dgm:pt>
    <dgm:pt modelId="{F4B26555-AA08-48E9-8B59-9F08B231873F}" type="pres">
      <dgm:prSet presAssocID="{6FADA026-21E0-4CF0-829C-3F0930E0120E}" presName="composite" presStyleCnt="0"/>
      <dgm:spPr/>
    </dgm:pt>
    <dgm:pt modelId="{AFD3B329-6D82-4C5C-ACE7-77F5945B9BAF}" type="pres">
      <dgm:prSet presAssocID="{6FADA026-21E0-4CF0-829C-3F0930E0120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DEE97790-11D2-4C3E-8DDD-93FE4D752C53}" type="pres">
      <dgm:prSet presAssocID="{6FADA026-21E0-4CF0-829C-3F0930E0120E}" presName="descendantText" presStyleLbl="alignAcc1" presStyleIdx="0" presStyleCnt="3">
        <dgm:presLayoutVars>
          <dgm:bulletEnabled val="1"/>
        </dgm:presLayoutVars>
      </dgm:prSet>
      <dgm:spPr/>
    </dgm:pt>
    <dgm:pt modelId="{D5ABE1A5-AEBA-427F-B865-EAFCE2235D0A}" type="pres">
      <dgm:prSet presAssocID="{769A1230-D1A3-439F-A7CE-CEA330B224C7}" presName="sp" presStyleCnt="0"/>
      <dgm:spPr/>
    </dgm:pt>
    <dgm:pt modelId="{00790B79-F1D7-4829-BE98-532974CCD2AB}" type="pres">
      <dgm:prSet presAssocID="{E52B046C-B9FC-45DA-8899-398424E127AE}" presName="composite" presStyleCnt="0"/>
      <dgm:spPr/>
    </dgm:pt>
    <dgm:pt modelId="{8E3EB717-9775-4A64-8433-A9D0829B2A19}" type="pres">
      <dgm:prSet presAssocID="{E52B046C-B9FC-45DA-8899-398424E127AE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A1918D1-AF0F-4628-AC27-ED4B55024D3F}" type="pres">
      <dgm:prSet presAssocID="{E52B046C-B9FC-45DA-8899-398424E127AE}" presName="descendantText" presStyleLbl="alignAcc1" presStyleIdx="1" presStyleCnt="3">
        <dgm:presLayoutVars>
          <dgm:bulletEnabled val="1"/>
        </dgm:presLayoutVars>
      </dgm:prSet>
      <dgm:spPr/>
    </dgm:pt>
    <dgm:pt modelId="{F4EA8762-8E69-4D27-ABFB-6CAF179C56EC}" type="pres">
      <dgm:prSet presAssocID="{F36CC839-D77A-4F67-9877-5C518495E94D}" presName="sp" presStyleCnt="0"/>
      <dgm:spPr/>
    </dgm:pt>
    <dgm:pt modelId="{8DE30F32-B9F4-439C-BCB5-A9D5D48DE5F4}" type="pres">
      <dgm:prSet presAssocID="{95B5F981-9FA4-4CC5-9E79-77F9F351EC2A}" presName="composite" presStyleCnt="0"/>
      <dgm:spPr/>
    </dgm:pt>
    <dgm:pt modelId="{431C0272-DDFB-4D8E-9756-AC281552418F}" type="pres">
      <dgm:prSet presAssocID="{95B5F981-9FA4-4CC5-9E79-77F9F351EC2A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C8A23041-4730-486F-8773-906D0CB46B95}" type="pres">
      <dgm:prSet presAssocID="{95B5F981-9FA4-4CC5-9E79-77F9F351EC2A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5CDE2711-8C1E-4EE5-9E04-1DA3D5F3E869}" type="presOf" srcId="{95B5F981-9FA4-4CC5-9E79-77F9F351EC2A}" destId="{431C0272-DDFB-4D8E-9756-AC281552418F}" srcOrd="0" destOrd="0" presId="urn:microsoft.com/office/officeart/2005/8/layout/chevron2"/>
    <dgm:cxn modelId="{84D7A512-893E-491F-9E94-5A7C02AD1913}" srcId="{6FADA026-21E0-4CF0-829C-3F0930E0120E}" destId="{1C82371D-B168-4487-A975-4BBDB0199FEA}" srcOrd="0" destOrd="0" parTransId="{FC8DF1F6-4109-4431-82B8-58C81FF89715}" sibTransId="{0368C312-199B-4C02-A804-28BABFBF9591}"/>
    <dgm:cxn modelId="{2A729E3E-0B4C-43CA-9FDF-F068A21EF162}" srcId="{56D48B92-F427-4D56-B9C7-1125DCADA323}" destId="{95B5F981-9FA4-4CC5-9E79-77F9F351EC2A}" srcOrd="2" destOrd="0" parTransId="{564DF4F6-FDB9-4F95-93FD-B06388419309}" sibTransId="{BEEDBE1C-5E23-4B31-9494-38C8D01FC66D}"/>
    <dgm:cxn modelId="{83922F6D-A5AD-42B0-9060-0569A507B688}" type="presOf" srcId="{56D48B92-F427-4D56-B9C7-1125DCADA323}" destId="{3E420061-1EAF-46DA-87B0-6771162E04D1}" srcOrd="0" destOrd="0" presId="urn:microsoft.com/office/officeart/2005/8/layout/chevron2"/>
    <dgm:cxn modelId="{F4BEAA88-48E0-4BB5-AF90-7CF5E731073B}" srcId="{56D48B92-F427-4D56-B9C7-1125DCADA323}" destId="{6FADA026-21E0-4CF0-829C-3F0930E0120E}" srcOrd="0" destOrd="0" parTransId="{FD91D3F4-9098-4795-8C65-9C9FFF212951}" sibTransId="{769A1230-D1A3-439F-A7CE-CEA330B224C7}"/>
    <dgm:cxn modelId="{8946548F-1874-4F15-B7D3-312A4038DA2B}" type="presOf" srcId="{62D17FA6-8E13-484B-8E4E-E941A1A5FEB1}" destId="{C8A23041-4730-486F-8773-906D0CB46B95}" srcOrd="0" destOrd="0" presId="urn:microsoft.com/office/officeart/2005/8/layout/chevron2"/>
    <dgm:cxn modelId="{CD6165BB-8D6E-4177-92F7-86B662448519}" type="presOf" srcId="{1C82371D-B168-4487-A975-4BBDB0199FEA}" destId="{DEE97790-11D2-4C3E-8DDD-93FE4D752C53}" srcOrd="0" destOrd="0" presId="urn:microsoft.com/office/officeart/2005/8/layout/chevron2"/>
    <dgm:cxn modelId="{DAA762BC-B48A-4EBC-84B2-A12C970508FF}" type="presOf" srcId="{36D502A9-BA89-4816-B8C3-071BF335231C}" destId="{1A1918D1-AF0F-4628-AC27-ED4B55024D3F}" srcOrd="0" destOrd="0" presId="urn:microsoft.com/office/officeart/2005/8/layout/chevron2"/>
    <dgm:cxn modelId="{804F0CC6-0AAF-49AA-925C-78E96916191B}" type="presOf" srcId="{E52B046C-B9FC-45DA-8899-398424E127AE}" destId="{8E3EB717-9775-4A64-8433-A9D0829B2A19}" srcOrd="0" destOrd="0" presId="urn:microsoft.com/office/officeart/2005/8/layout/chevron2"/>
    <dgm:cxn modelId="{0DC8E8D0-9618-48FC-B4E9-073B5CA3F6BD}" srcId="{56D48B92-F427-4D56-B9C7-1125DCADA323}" destId="{E52B046C-B9FC-45DA-8899-398424E127AE}" srcOrd="1" destOrd="0" parTransId="{47B2F46B-2B29-44BA-81A5-11F6151EAEAB}" sibTransId="{F36CC839-D77A-4F67-9877-5C518495E94D}"/>
    <dgm:cxn modelId="{90236AD2-2818-4605-8749-80B5D1AD199C}" type="presOf" srcId="{6FADA026-21E0-4CF0-829C-3F0930E0120E}" destId="{AFD3B329-6D82-4C5C-ACE7-77F5945B9BAF}" srcOrd="0" destOrd="0" presId="urn:microsoft.com/office/officeart/2005/8/layout/chevron2"/>
    <dgm:cxn modelId="{ED1E7DE0-00CE-4752-B846-72F4222023AA}" srcId="{95B5F981-9FA4-4CC5-9E79-77F9F351EC2A}" destId="{62D17FA6-8E13-484B-8E4E-E941A1A5FEB1}" srcOrd="0" destOrd="0" parTransId="{F9C23D9E-F3FE-43F6-A7B2-52CAA3D5F2A9}" sibTransId="{FD31B613-A325-436F-A92B-E260BC0C32C4}"/>
    <dgm:cxn modelId="{2B7E54E7-2CE6-4EEA-8D0E-EC55BC340298}" srcId="{E52B046C-B9FC-45DA-8899-398424E127AE}" destId="{36D502A9-BA89-4816-B8C3-071BF335231C}" srcOrd="0" destOrd="0" parTransId="{0DE0910A-DBF4-4918-AAE0-4B1909C418BA}" sibTransId="{43EE04DD-5304-4043-BE9F-FA90B7280265}"/>
    <dgm:cxn modelId="{EEE4E702-6479-471A-BDD2-2B3400E17C38}" type="presParOf" srcId="{3E420061-1EAF-46DA-87B0-6771162E04D1}" destId="{F4B26555-AA08-48E9-8B59-9F08B231873F}" srcOrd="0" destOrd="0" presId="urn:microsoft.com/office/officeart/2005/8/layout/chevron2"/>
    <dgm:cxn modelId="{E1BC290E-E3AA-4420-ABA6-9954263FB2C9}" type="presParOf" srcId="{F4B26555-AA08-48E9-8B59-9F08B231873F}" destId="{AFD3B329-6D82-4C5C-ACE7-77F5945B9BAF}" srcOrd="0" destOrd="0" presId="urn:microsoft.com/office/officeart/2005/8/layout/chevron2"/>
    <dgm:cxn modelId="{8F0E727D-695C-48A1-AA1C-202E7E27C212}" type="presParOf" srcId="{F4B26555-AA08-48E9-8B59-9F08B231873F}" destId="{DEE97790-11D2-4C3E-8DDD-93FE4D752C53}" srcOrd="1" destOrd="0" presId="urn:microsoft.com/office/officeart/2005/8/layout/chevron2"/>
    <dgm:cxn modelId="{EC520592-B6EF-4639-975F-C9AAAE0E1C93}" type="presParOf" srcId="{3E420061-1EAF-46DA-87B0-6771162E04D1}" destId="{D5ABE1A5-AEBA-427F-B865-EAFCE2235D0A}" srcOrd="1" destOrd="0" presId="urn:microsoft.com/office/officeart/2005/8/layout/chevron2"/>
    <dgm:cxn modelId="{3B12AE00-37A6-40A9-9F82-67850636D057}" type="presParOf" srcId="{3E420061-1EAF-46DA-87B0-6771162E04D1}" destId="{00790B79-F1D7-4829-BE98-532974CCD2AB}" srcOrd="2" destOrd="0" presId="urn:microsoft.com/office/officeart/2005/8/layout/chevron2"/>
    <dgm:cxn modelId="{238624FF-5B10-4558-B8EA-6A501632502C}" type="presParOf" srcId="{00790B79-F1D7-4829-BE98-532974CCD2AB}" destId="{8E3EB717-9775-4A64-8433-A9D0829B2A19}" srcOrd="0" destOrd="0" presId="urn:microsoft.com/office/officeart/2005/8/layout/chevron2"/>
    <dgm:cxn modelId="{66A01B6D-51D3-4B94-A6D7-1AEE34EBC304}" type="presParOf" srcId="{00790B79-F1D7-4829-BE98-532974CCD2AB}" destId="{1A1918D1-AF0F-4628-AC27-ED4B55024D3F}" srcOrd="1" destOrd="0" presId="urn:microsoft.com/office/officeart/2005/8/layout/chevron2"/>
    <dgm:cxn modelId="{C75D110F-9429-4579-816C-53AB83A486CF}" type="presParOf" srcId="{3E420061-1EAF-46DA-87B0-6771162E04D1}" destId="{F4EA8762-8E69-4D27-ABFB-6CAF179C56EC}" srcOrd="3" destOrd="0" presId="urn:microsoft.com/office/officeart/2005/8/layout/chevron2"/>
    <dgm:cxn modelId="{AECE5058-D39C-4B12-9FD4-D9B00A38ABCE}" type="presParOf" srcId="{3E420061-1EAF-46DA-87B0-6771162E04D1}" destId="{8DE30F32-B9F4-439C-BCB5-A9D5D48DE5F4}" srcOrd="4" destOrd="0" presId="urn:microsoft.com/office/officeart/2005/8/layout/chevron2"/>
    <dgm:cxn modelId="{FB1C3CAC-2ECD-4382-BE6A-E7D195F72156}" type="presParOf" srcId="{8DE30F32-B9F4-439C-BCB5-A9D5D48DE5F4}" destId="{431C0272-DDFB-4D8E-9756-AC281552418F}" srcOrd="0" destOrd="0" presId="urn:microsoft.com/office/officeart/2005/8/layout/chevron2"/>
    <dgm:cxn modelId="{A345C6D9-30BF-41AF-BE35-C3F60CB53337}" type="presParOf" srcId="{8DE30F32-B9F4-439C-BCB5-A9D5D48DE5F4}" destId="{C8A23041-4730-486F-8773-906D0CB46B9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D1246A-080A-49B3-9812-C4ABDA8FD4E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C7404DB-D199-4F60-9293-BAB38B309057}">
      <dgm:prSet phldrT="[Testo]"/>
      <dgm:spPr/>
      <dgm:t>
        <a:bodyPr/>
        <a:lstStyle/>
        <a:p>
          <a:pPr algn="just"/>
          <a:r>
            <a:rPr lang="it-IT" dirty="0"/>
            <a:t>La promozione e lo sviluppo di cultura e ricerca</a:t>
          </a:r>
        </a:p>
      </dgm:t>
    </dgm:pt>
    <dgm:pt modelId="{9724FF65-A04D-44C0-8227-80871F97CAB2}" type="parTrans" cxnId="{5F601B4F-8FF3-404D-A50E-6AA85C6142AE}">
      <dgm:prSet/>
      <dgm:spPr/>
      <dgm:t>
        <a:bodyPr/>
        <a:lstStyle/>
        <a:p>
          <a:pPr algn="just"/>
          <a:endParaRPr lang="it-IT"/>
        </a:p>
      </dgm:t>
    </dgm:pt>
    <dgm:pt modelId="{50009549-1D6A-463E-80B2-92EA0EAEB1C9}" type="sibTrans" cxnId="{5F601B4F-8FF3-404D-A50E-6AA85C6142AE}">
      <dgm:prSet/>
      <dgm:spPr/>
      <dgm:t>
        <a:bodyPr/>
        <a:lstStyle/>
        <a:p>
          <a:pPr algn="just"/>
          <a:endParaRPr lang="it-IT"/>
        </a:p>
      </dgm:t>
    </dgm:pt>
    <dgm:pt modelId="{0E4F8F51-A740-4164-8DAD-4673B10BB1B5}">
      <dgm:prSet phldrT="[Testo]"/>
      <dgm:spPr/>
      <dgm:t>
        <a:bodyPr/>
        <a:lstStyle/>
        <a:p>
          <a:pPr algn="just"/>
          <a:r>
            <a:rPr lang="it-IT" dirty="0"/>
            <a:t>Impegno a preservare, valorizzare e incentivare il progresso culturale, scientifico e tecnico del paese, evitando di limitare la libertà dell’arte e della scienza;</a:t>
          </a:r>
        </a:p>
      </dgm:t>
    </dgm:pt>
    <dgm:pt modelId="{DE98B2A1-ACFA-4255-8800-7012554E9644}" type="parTrans" cxnId="{B5FECB6B-41EF-4A81-A895-71CE1D55BB61}">
      <dgm:prSet/>
      <dgm:spPr/>
      <dgm:t>
        <a:bodyPr/>
        <a:lstStyle/>
        <a:p>
          <a:pPr algn="just"/>
          <a:endParaRPr lang="it-IT"/>
        </a:p>
      </dgm:t>
    </dgm:pt>
    <dgm:pt modelId="{1CAE3188-4F40-4701-BF8B-CF54820E7BD3}" type="sibTrans" cxnId="{B5FECB6B-41EF-4A81-A895-71CE1D55BB61}">
      <dgm:prSet/>
      <dgm:spPr/>
      <dgm:t>
        <a:bodyPr/>
        <a:lstStyle/>
        <a:p>
          <a:pPr algn="just"/>
          <a:endParaRPr lang="it-IT"/>
        </a:p>
      </dgm:t>
    </dgm:pt>
    <dgm:pt modelId="{FC56F04A-DD38-4ED5-8ABF-DFE8D70FC950}">
      <dgm:prSet phldrT="[Testo]"/>
      <dgm:spPr/>
      <dgm:t>
        <a:bodyPr/>
        <a:lstStyle/>
        <a:p>
          <a:pPr algn="just"/>
          <a:r>
            <a:rPr lang="it-IT" dirty="0"/>
            <a:t>La tutela del paesaggio e dei beni culturali ed ambientali</a:t>
          </a:r>
        </a:p>
      </dgm:t>
    </dgm:pt>
    <dgm:pt modelId="{4FE9A70B-8E6A-4E0C-A6AC-8E15D2659CEB}" type="parTrans" cxnId="{0BAF7261-DD0A-4C2C-9494-FC6EAF2834B9}">
      <dgm:prSet/>
      <dgm:spPr/>
      <dgm:t>
        <a:bodyPr/>
        <a:lstStyle/>
        <a:p>
          <a:pPr algn="just"/>
          <a:endParaRPr lang="it-IT"/>
        </a:p>
      </dgm:t>
    </dgm:pt>
    <dgm:pt modelId="{23AF3EBC-800C-4C51-BD8B-41C9A3A58D0E}" type="sibTrans" cxnId="{0BAF7261-DD0A-4C2C-9494-FC6EAF2834B9}">
      <dgm:prSet/>
      <dgm:spPr/>
      <dgm:t>
        <a:bodyPr/>
        <a:lstStyle/>
        <a:p>
          <a:pPr algn="just"/>
          <a:endParaRPr lang="it-IT"/>
        </a:p>
      </dgm:t>
    </dgm:pt>
    <dgm:pt modelId="{453B7ADD-A2D1-460F-AB86-428B7F9383B7}">
      <dgm:prSet phldrT="[Testo]"/>
      <dgm:spPr/>
      <dgm:t>
        <a:bodyPr/>
        <a:lstStyle/>
        <a:p>
          <a:pPr algn="just"/>
          <a:r>
            <a:rPr lang="it-IT" dirty="0"/>
            <a:t>Non solo copertura, promozione e difesa, ma anche impegno a preservare, a regolare gli interventi e valorizzare per rendere fruibili al singolo e alla collettività i beni e le l’ambiente.</a:t>
          </a:r>
        </a:p>
      </dgm:t>
    </dgm:pt>
    <dgm:pt modelId="{5F2905FF-EC97-4BD7-A625-9674467D1C7E}" type="parTrans" cxnId="{99E949FA-5F79-482A-A0A8-358C2E87295F}">
      <dgm:prSet/>
      <dgm:spPr/>
      <dgm:t>
        <a:bodyPr/>
        <a:lstStyle/>
        <a:p>
          <a:pPr algn="just"/>
          <a:endParaRPr lang="it-IT"/>
        </a:p>
      </dgm:t>
    </dgm:pt>
    <dgm:pt modelId="{0C1DEC66-351A-4BB8-B6C8-7123B79CD912}" type="sibTrans" cxnId="{99E949FA-5F79-482A-A0A8-358C2E87295F}">
      <dgm:prSet/>
      <dgm:spPr/>
      <dgm:t>
        <a:bodyPr/>
        <a:lstStyle/>
        <a:p>
          <a:pPr algn="just"/>
          <a:endParaRPr lang="it-IT"/>
        </a:p>
      </dgm:t>
    </dgm:pt>
    <dgm:pt modelId="{EA2BE71E-CE5F-4DD7-BCED-708AEAD1C618}" type="pres">
      <dgm:prSet presAssocID="{5BD1246A-080A-49B3-9812-C4ABDA8FD4E9}" presName="linear" presStyleCnt="0">
        <dgm:presLayoutVars>
          <dgm:animLvl val="lvl"/>
          <dgm:resizeHandles val="exact"/>
        </dgm:presLayoutVars>
      </dgm:prSet>
      <dgm:spPr/>
    </dgm:pt>
    <dgm:pt modelId="{F2C97E3F-35D2-41E1-9765-99441A50FDDF}" type="pres">
      <dgm:prSet presAssocID="{3C7404DB-D199-4F60-9293-BAB38B309057}" presName="parentText" presStyleLbl="node1" presStyleIdx="0" presStyleCnt="2" custLinFactNeighborX="-1" custLinFactNeighborY="-2912">
        <dgm:presLayoutVars>
          <dgm:chMax val="0"/>
          <dgm:bulletEnabled val="1"/>
        </dgm:presLayoutVars>
      </dgm:prSet>
      <dgm:spPr/>
    </dgm:pt>
    <dgm:pt modelId="{8D359FB2-4A43-4BA1-9D08-7E26C817B261}" type="pres">
      <dgm:prSet presAssocID="{3C7404DB-D199-4F60-9293-BAB38B309057}" presName="childText" presStyleLbl="revTx" presStyleIdx="0" presStyleCnt="2">
        <dgm:presLayoutVars>
          <dgm:bulletEnabled val="1"/>
        </dgm:presLayoutVars>
      </dgm:prSet>
      <dgm:spPr/>
    </dgm:pt>
    <dgm:pt modelId="{C1F95B37-BD44-4348-979C-AD7013756A88}" type="pres">
      <dgm:prSet presAssocID="{FC56F04A-DD38-4ED5-8ABF-DFE8D70FC95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0808AD0-4FCC-4314-B97E-3E6ABD2D0CB5}" type="pres">
      <dgm:prSet presAssocID="{FC56F04A-DD38-4ED5-8ABF-DFE8D70FC95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C97C00F-FE74-4287-B608-E889340F707C}" type="presOf" srcId="{0E4F8F51-A740-4164-8DAD-4673B10BB1B5}" destId="{8D359FB2-4A43-4BA1-9D08-7E26C817B261}" srcOrd="0" destOrd="0" presId="urn:microsoft.com/office/officeart/2005/8/layout/vList2"/>
    <dgm:cxn modelId="{6C637428-5F2B-4852-8719-0814BCD33E51}" type="presOf" srcId="{453B7ADD-A2D1-460F-AB86-428B7F9383B7}" destId="{00808AD0-4FCC-4314-B97E-3E6ABD2D0CB5}" srcOrd="0" destOrd="0" presId="urn:microsoft.com/office/officeart/2005/8/layout/vList2"/>
    <dgm:cxn modelId="{5E6ECF31-12D1-4838-926B-984FBFB82603}" type="presOf" srcId="{5BD1246A-080A-49B3-9812-C4ABDA8FD4E9}" destId="{EA2BE71E-CE5F-4DD7-BCED-708AEAD1C618}" srcOrd="0" destOrd="0" presId="urn:microsoft.com/office/officeart/2005/8/layout/vList2"/>
    <dgm:cxn modelId="{0BAF7261-DD0A-4C2C-9494-FC6EAF2834B9}" srcId="{5BD1246A-080A-49B3-9812-C4ABDA8FD4E9}" destId="{FC56F04A-DD38-4ED5-8ABF-DFE8D70FC950}" srcOrd="1" destOrd="0" parTransId="{4FE9A70B-8E6A-4E0C-A6AC-8E15D2659CEB}" sibTransId="{23AF3EBC-800C-4C51-BD8B-41C9A3A58D0E}"/>
    <dgm:cxn modelId="{B5FECB6B-41EF-4A81-A895-71CE1D55BB61}" srcId="{3C7404DB-D199-4F60-9293-BAB38B309057}" destId="{0E4F8F51-A740-4164-8DAD-4673B10BB1B5}" srcOrd="0" destOrd="0" parTransId="{DE98B2A1-ACFA-4255-8800-7012554E9644}" sibTransId="{1CAE3188-4F40-4701-BF8B-CF54820E7BD3}"/>
    <dgm:cxn modelId="{5F601B4F-8FF3-404D-A50E-6AA85C6142AE}" srcId="{5BD1246A-080A-49B3-9812-C4ABDA8FD4E9}" destId="{3C7404DB-D199-4F60-9293-BAB38B309057}" srcOrd="0" destOrd="0" parTransId="{9724FF65-A04D-44C0-8227-80871F97CAB2}" sibTransId="{50009549-1D6A-463E-80B2-92EA0EAEB1C9}"/>
    <dgm:cxn modelId="{1FD24C99-7AC1-498F-8434-22262A9A6510}" type="presOf" srcId="{3C7404DB-D199-4F60-9293-BAB38B309057}" destId="{F2C97E3F-35D2-41E1-9765-99441A50FDDF}" srcOrd="0" destOrd="0" presId="urn:microsoft.com/office/officeart/2005/8/layout/vList2"/>
    <dgm:cxn modelId="{C6BA1AF0-03EF-42C2-A25D-DD7FD346129F}" type="presOf" srcId="{FC56F04A-DD38-4ED5-8ABF-DFE8D70FC950}" destId="{C1F95B37-BD44-4348-979C-AD7013756A88}" srcOrd="0" destOrd="0" presId="urn:microsoft.com/office/officeart/2005/8/layout/vList2"/>
    <dgm:cxn modelId="{99E949FA-5F79-482A-A0A8-358C2E87295F}" srcId="{FC56F04A-DD38-4ED5-8ABF-DFE8D70FC950}" destId="{453B7ADD-A2D1-460F-AB86-428B7F9383B7}" srcOrd="0" destOrd="0" parTransId="{5F2905FF-EC97-4BD7-A625-9674467D1C7E}" sibTransId="{0C1DEC66-351A-4BB8-B6C8-7123B79CD912}"/>
    <dgm:cxn modelId="{6F727528-9C5C-48A8-B97E-1C53DB187666}" type="presParOf" srcId="{EA2BE71E-CE5F-4DD7-BCED-708AEAD1C618}" destId="{F2C97E3F-35D2-41E1-9765-99441A50FDDF}" srcOrd="0" destOrd="0" presId="urn:microsoft.com/office/officeart/2005/8/layout/vList2"/>
    <dgm:cxn modelId="{9183EC36-2C7E-485F-BB2B-E0923B232093}" type="presParOf" srcId="{EA2BE71E-CE5F-4DD7-BCED-708AEAD1C618}" destId="{8D359FB2-4A43-4BA1-9D08-7E26C817B261}" srcOrd="1" destOrd="0" presId="urn:microsoft.com/office/officeart/2005/8/layout/vList2"/>
    <dgm:cxn modelId="{3E0A530D-ADAF-476D-BC37-60710C320777}" type="presParOf" srcId="{EA2BE71E-CE5F-4DD7-BCED-708AEAD1C618}" destId="{C1F95B37-BD44-4348-979C-AD7013756A88}" srcOrd="2" destOrd="0" presId="urn:microsoft.com/office/officeart/2005/8/layout/vList2"/>
    <dgm:cxn modelId="{789CBD50-D062-4393-A678-FF6828CFA071}" type="presParOf" srcId="{EA2BE71E-CE5F-4DD7-BCED-708AEAD1C618}" destId="{00808AD0-4FCC-4314-B97E-3E6ABD2D0CB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B7BFA-F718-4348-BF99-C161456343DE}">
      <dsp:nvSpPr>
        <dsp:cNvPr id="0" name=""/>
        <dsp:cNvSpPr/>
      </dsp:nvSpPr>
      <dsp:spPr>
        <a:xfrm>
          <a:off x="0" y="661038"/>
          <a:ext cx="7598563" cy="680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79375-9F84-497A-A3CB-2B648BAE73D2}">
      <dsp:nvSpPr>
        <dsp:cNvPr id="0" name=""/>
        <dsp:cNvSpPr/>
      </dsp:nvSpPr>
      <dsp:spPr>
        <a:xfrm>
          <a:off x="379928" y="16081"/>
          <a:ext cx="5039906" cy="104347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045" tIns="0" rIns="201045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u="sng" kern="1200" dirty="0"/>
            <a:t>Tutela positiva</a:t>
          </a:r>
          <a:r>
            <a:rPr lang="it-IT" sz="1600" kern="1200" dirty="0"/>
            <a:t>: </a:t>
          </a:r>
          <a:r>
            <a:rPr lang="it-IT" sz="1600" b="1" kern="1200" dirty="0"/>
            <a:t>pluralismo</a:t>
          </a:r>
          <a:r>
            <a:rPr lang="it-IT" sz="1600" kern="1200" dirty="0"/>
            <a:t> e </a:t>
          </a:r>
          <a:r>
            <a:rPr lang="it-IT" sz="1600" b="1" kern="1200" dirty="0"/>
            <a:t>tolleranza</a:t>
          </a:r>
          <a:r>
            <a:rPr lang="it-IT" sz="1600" kern="1200" dirty="0"/>
            <a:t> per la conservazione del patrimonio linguistico e culturale</a:t>
          </a:r>
        </a:p>
      </dsp:txBody>
      <dsp:txXfrm>
        <a:off x="430866" y="67019"/>
        <a:ext cx="4938030" cy="941600"/>
      </dsp:txXfrm>
    </dsp:sp>
    <dsp:sp modelId="{B2BEB329-BE8C-45BD-B1B8-D0AF9A9832D6}">
      <dsp:nvSpPr>
        <dsp:cNvPr id="0" name=""/>
        <dsp:cNvSpPr/>
      </dsp:nvSpPr>
      <dsp:spPr>
        <a:xfrm>
          <a:off x="0" y="1885758"/>
          <a:ext cx="7598563" cy="680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E2E764-9325-4BB3-8558-1AEC4DC1C753}">
      <dsp:nvSpPr>
        <dsp:cNvPr id="0" name=""/>
        <dsp:cNvSpPr/>
      </dsp:nvSpPr>
      <dsp:spPr>
        <a:xfrm>
          <a:off x="379928" y="1487238"/>
          <a:ext cx="5318994" cy="7970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045" tIns="0" rIns="201045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Il principio pluralistico è riconosciuto già nell’art. 2, essendo la lingua un elemento identitario collettivo e individuale</a:t>
          </a:r>
        </a:p>
      </dsp:txBody>
      <dsp:txXfrm>
        <a:off x="418836" y="1526146"/>
        <a:ext cx="5241178" cy="719224"/>
      </dsp:txXfrm>
    </dsp:sp>
    <dsp:sp modelId="{534CBA49-D8A3-4475-A7EF-4411CA934386}">
      <dsp:nvSpPr>
        <dsp:cNvPr id="0" name=""/>
        <dsp:cNvSpPr/>
      </dsp:nvSpPr>
      <dsp:spPr>
        <a:xfrm>
          <a:off x="0" y="3110478"/>
          <a:ext cx="7598563" cy="680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38D8C-0E61-4E99-82B5-981EC8D827A2}">
      <dsp:nvSpPr>
        <dsp:cNvPr id="0" name=""/>
        <dsp:cNvSpPr/>
      </dsp:nvSpPr>
      <dsp:spPr>
        <a:xfrm>
          <a:off x="379928" y="2711958"/>
          <a:ext cx="5318994" cy="7970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045" tIns="0" rIns="201045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Rimane fondamentale </a:t>
          </a:r>
          <a:r>
            <a:rPr lang="it-IT" sz="1600" b="1" kern="1200" dirty="0"/>
            <a:t>il principio di unitarietà della nazione</a:t>
          </a:r>
          <a:r>
            <a:rPr lang="it-IT" sz="1600" kern="1200" dirty="0"/>
            <a:t> e il primato della </a:t>
          </a:r>
          <a:r>
            <a:rPr lang="it-IT" sz="1600" b="1" kern="1200" dirty="0"/>
            <a:t>lingua italiana </a:t>
          </a:r>
          <a:r>
            <a:rPr lang="it-IT" sz="1600" kern="1200" dirty="0"/>
            <a:t>che deve sempre conservare il carattere ufficiale.</a:t>
          </a:r>
        </a:p>
      </dsp:txBody>
      <dsp:txXfrm>
        <a:off x="418836" y="2750866"/>
        <a:ext cx="5241178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16E597-0E16-4BD1-91D4-46126D5C9A2C}">
      <dsp:nvSpPr>
        <dsp:cNvPr id="0" name=""/>
        <dsp:cNvSpPr/>
      </dsp:nvSpPr>
      <dsp:spPr>
        <a:xfrm>
          <a:off x="6468618" y="2159945"/>
          <a:ext cx="127209" cy="563844"/>
        </a:xfrm>
        <a:custGeom>
          <a:avLst/>
          <a:gdLst/>
          <a:ahLst/>
          <a:cxnLst/>
          <a:rect l="0" t="0" r="0" b="0"/>
          <a:pathLst>
            <a:path>
              <a:moveTo>
                <a:pt x="127209" y="0"/>
              </a:moveTo>
              <a:lnTo>
                <a:pt x="0" y="56384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DA2F7-9157-4E8E-954B-68FA920C983A}">
      <dsp:nvSpPr>
        <dsp:cNvPr id="0" name=""/>
        <dsp:cNvSpPr/>
      </dsp:nvSpPr>
      <dsp:spPr>
        <a:xfrm>
          <a:off x="5008957" y="1083363"/>
          <a:ext cx="22183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18312" y="45720"/>
              </a:lnTo>
              <a:lnTo>
                <a:pt x="2218312" y="749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0456C-0EBE-4E97-98B7-5DD121CAA05E}">
      <dsp:nvSpPr>
        <dsp:cNvPr id="0" name=""/>
        <dsp:cNvSpPr/>
      </dsp:nvSpPr>
      <dsp:spPr>
        <a:xfrm>
          <a:off x="1721309" y="1846665"/>
          <a:ext cx="1062510" cy="2063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3964"/>
              </a:lnTo>
              <a:lnTo>
                <a:pt x="1062510" y="206396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081AB1-1D2F-4389-91B6-EB2A01CF4171}">
      <dsp:nvSpPr>
        <dsp:cNvPr id="0" name=""/>
        <dsp:cNvSpPr/>
      </dsp:nvSpPr>
      <dsp:spPr>
        <a:xfrm>
          <a:off x="1721309" y="1846665"/>
          <a:ext cx="1085426" cy="1009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9267"/>
              </a:lnTo>
              <a:lnTo>
                <a:pt x="1085426" y="10092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54DCE-1195-416B-91A9-E342383E897D}">
      <dsp:nvSpPr>
        <dsp:cNvPr id="0" name=""/>
        <dsp:cNvSpPr/>
      </dsp:nvSpPr>
      <dsp:spPr>
        <a:xfrm>
          <a:off x="1121784" y="1846665"/>
          <a:ext cx="599524" cy="509738"/>
        </a:xfrm>
        <a:custGeom>
          <a:avLst/>
          <a:gdLst/>
          <a:ahLst/>
          <a:cxnLst/>
          <a:rect l="0" t="0" r="0" b="0"/>
          <a:pathLst>
            <a:path>
              <a:moveTo>
                <a:pt x="599524" y="0"/>
              </a:moveTo>
              <a:lnTo>
                <a:pt x="0" y="50973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B0404-3CE3-46A8-B794-823CC39D4545}">
      <dsp:nvSpPr>
        <dsp:cNvPr id="0" name=""/>
        <dsp:cNvSpPr/>
      </dsp:nvSpPr>
      <dsp:spPr>
        <a:xfrm>
          <a:off x="2634087" y="1129083"/>
          <a:ext cx="2374869" cy="108765"/>
        </a:xfrm>
        <a:custGeom>
          <a:avLst/>
          <a:gdLst/>
          <a:ahLst/>
          <a:cxnLst/>
          <a:rect l="0" t="0" r="0" b="0"/>
          <a:pathLst>
            <a:path>
              <a:moveTo>
                <a:pt x="2374869" y="0"/>
              </a:moveTo>
              <a:lnTo>
                <a:pt x="0" y="0"/>
              </a:lnTo>
              <a:lnTo>
                <a:pt x="0" y="10876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2BB8E-CF85-4004-96F3-A046C050029C}">
      <dsp:nvSpPr>
        <dsp:cNvPr id="0" name=""/>
        <dsp:cNvSpPr/>
      </dsp:nvSpPr>
      <dsp:spPr>
        <a:xfrm>
          <a:off x="3963233" y="448589"/>
          <a:ext cx="2091446" cy="6804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Rapporti tra Stato e Chiesa</a:t>
          </a:r>
        </a:p>
      </dsp:txBody>
      <dsp:txXfrm>
        <a:off x="3963233" y="448589"/>
        <a:ext cx="2091446" cy="680493"/>
      </dsp:txXfrm>
    </dsp:sp>
    <dsp:sp modelId="{DF2CAA06-3607-4E1E-84CF-2B9475AFFAC2}">
      <dsp:nvSpPr>
        <dsp:cNvPr id="0" name=""/>
        <dsp:cNvSpPr/>
      </dsp:nvSpPr>
      <dsp:spPr>
        <a:xfrm>
          <a:off x="1493114" y="1237848"/>
          <a:ext cx="2281945" cy="6088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Dopo l’Unità d’Italia (1861)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Validità dello Statuto Albertino (</a:t>
          </a:r>
          <a:r>
            <a:rPr lang="it-IT" sz="1000" b="1" kern="1200" dirty="0"/>
            <a:t>confessionalismo di Stato</a:t>
          </a:r>
          <a:r>
            <a:rPr lang="it-IT" sz="1000" kern="1200" dirty="0"/>
            <a:t>) e principio cavouriano</a:t>
          </a:r>
        </a:p>
      </dsp:txBody>
      <dsp:txXfrm>
        <a:off x="1493114" y="1237848"/>
        <a:ext cx="2281945" cy="608817"/>
      </dsp:txXfrm>
    </dsp:sp>
    <dsp:sp modelId="{16700A3A-BF52-4A2B-9FB0-4FEDD7CB493E}">
      <dsp:nvSpPr>
        <dsp:cNvPr id="0" name=""/>
        <dsp:cNvSpPr/>
      </dsp:nvSpPr>
      <dsp:spPr>
        <a:xfrm>
          <a:off x="1121784" y="1914037"/>
          <a:ext cx="1217635" cy="8847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Rapporti</a:t>
          </a:r>
          <a:r>
            <a:rPr lang="it-IT" sz="1000" kern="1200" baseline="0" dirty="0"/>
            <a:t> tesi con la Chiesa soprattutto dopo il l’occupazione militare di Roma (20 sett. 1870)</a:t>
          </a:r>
          <a:endParaRPr lang="it-IT" sz="1000" kern="1200" dirty="0"/>
        </a:p>
      </dsp:txBody>
      <dsp:txXfrm>
        <a:off x="1121784" y="1914037"/>
        <a:ext cx="1217635" cy="884733"/>
      </dsp:txXfrm>
    </dsp:sp>
    <dsp:sp modelId="{5759090B-65C6-4D23-96C4-5DAB3584886C}">
      <dsp:nvSpPr>
        <dsp:cNvPr id="0" name=""/>
        <dsp:cNvSpPr/>
      </dsp:nvSpPr>
      <dsp:spPr>
        <a:xfrm>
          <a:off x="2806736" y="2551524"/>
          <a:ext cx="1639740" cy="6088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Il papato non riconosce la legittimità del Regno d’Italia</a:t>
          </a:r>
        </a:p>
      </dsp:txBody>
      <dsp:txXfrm>
        <a:off x="2806736" y="2551524"/>
        <a:ext cx="1639740" cy="608817"/>
      </dsp:txXfrm>
    </dsp:sp>
    <dsp:sp modelId="{6728340B-7D80-473A-9C2D-B59EF357BEBF}">
      <dsp:nvSpPr>
        <dsp:cNvPr id="0" name=""/>
        <dsp:cNvSpPr/>
      </dsp:nvSpPr>
      <dsp:spPr>
        <a:xfrm>
          <a:off x="2783820" y="3236371"/>
          <a:ext cx="2059228" cy="13485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Il Parlamento approva «la legge delle guarentigie» (1870): potere sovrano al Papa e extraterritorialità dei palazzi vaticani. La Chiesa non riconobbe mai questa legge</a:t>
          </a:r>
        </a:p>
      </dsp:txBody>
      <dsp:txXfrm>
        <a:off x="2783820" y="3236371"/>
        <a:ext cx="2059228" cy="1348518"/>
      </dsp:txXfrm>
    </dsp:sp>
    <dsp:sp modelId="{A3F1DCA4-17EE-44F5-8E9D-8654B9E37E2D}">
      <dsp:nvSpPr>
        <dsp:cNvPr id="0" name=""/>
        <dsp:cNvSpPr/>
      </dsp:nvSpPr>
      <dsp:spPr>
        <a:xfrm>
          <a:off x="6437967" y="1158330"/>
          <a:ext cx="1578603" cy="10016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11 febbraio 1929: Patti lateranensi</a:t>
          </a:r>
        </a:p>
      </dsp:txBody>
      <dsp:txXfrm>
        <a:off x="6437967" y="1158330"/>
        <a:ext cx="1578603" cy="1001614"/>
      </dsp:txXfrm>
    </dsp:sp>
    <dsp:sp modelId="{5983F4F7-7BD0-499D-AF29-497E19F86D4B}">
      <dsp:nvSpPr>
        <dsp:cNvPr id="0" name=""/>
        <dsp:cNvSpPr/>
      </dsp:nvSpPr>
      <dsp:spPr>
        <a:xfrm>
          <a:off x="6468618" y="2295047"/>
          <a:ext cx="1705431" cy="8574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Mussolini e la Chiesa Cattolica sottoscrissero accordi che regolavano su base paritaria i rapporti tra Stato e Chiesa</a:t>
          </a:r>
        </a:p>
      </dsp:txBody>
      <dsp:txXfrm>
        <a:off x="6468618" y="2295047"/>
        <a:ext cx="1705431" cy="8574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D26C8-F9F0-45B8-ABC9-242249A84FD1}">
      <dsp:nvSpPr>
        <dsp:cNvPr id="0" name=""/>
        <dsp:cNvSpPr/>
      </dsp:nvSpPr>
      <dsp:spPr>
        <a:xfrm>
          <a:off x="0" y="0"/>
          <a:ext cx="833679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8142B1-CDFD-4D72-A5AA-6FBC3F3AC269}">
      <dsp:nvSpPr>
        <dsp:cNvPr id="0" name=""/>
        <dsp:cNvSpPr/>
      </dsp:nvSpPr>
      <dsp:spPr>
        <a:xfrm>
          <a:off x="0" y="0"/>
          <a:ext cx="1504530" cy="3238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Tre documenti</a:t>
          </a:r>
        </a:p>
      </dsp:txBody>
      <dsp:txXfrm>
        <a:off x="0" y="0"/>
        <a:ext cx="1504530" cy="3238151"/>
      </dsp:txXfrm>
    </dsp:sp>
    <dsp:sp modelId="{D6F5CEF3-29BD-4821-AD84-5C7E0C845410}">
      <dsp:nvSpPr>
        <dsp:cNvPr id="0" name=""/>
        <dsp:cNvSpPr/>
      </dsp:nvSpPr>
      <dsp:spPr>
        <a:xfrm>
          <a:off x="1617370" y="50596"/>
          <a:ext cx="2731021" cy="1011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Il Trattato</a:t>
          </a:r>
        </a:p>
      </dsp:txBody>
      <dsp:txXfrm>
        <a:off x="1617370" y="50596"/>
        <a:ext cx="2731021" cy="1011922"/>
      </dsp:txXfrm>
    </dsp:sp>
    <dsp:sp modelId="{32F6886E-F54E-4679-8AE8-125E10590B47}">
      <dsp:nvSpPr>
        <dsp:cNvPr id="0" name=""/>
        <dsp:cNvSpPr/>
      </dsp:nvSpPr>
      <dsp:spPr>
        <a:xfrm>
          <a:off x="3820239" y="117777"/>
          <a:ext cx="3869612" cy="791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Viene riconosciuto lo Stato della Città del Vaticano, la sovranità del Pontefice e l’indipendenza degli organi centrali della Chiesa. Proclamato il cattolicesimo come </a:t>
          </a:r>
          <a:r>
            <a:rPr lang="it-IT" sz="1200" b="1" kern="1200" dirty="0"/>
            <a:t>unica religione di Stato</a:t>
          </a:r>
          <a:r>
            <a:rPr lang="it-IT" sz="1200" kern="1200" dirty="0"/>
            <a:t>.</a:t>
          </a:r>
        </a:p>
      </dsp:txBody>
      <dsp:txXfrm>
        <a:off x="3820239" y="117777"/>
        <a:ext cx="3869612" cy="791778"/>
      </dsp:txXfrm>
    </dsp:sp>
    <dsp:sp modelId="{7F6BFD90-C702-439D-A4B7-C9D7A2F0CECD}">
      <dsp:nvSpPr>
        <dsp:cNvPr id="0" name=""/>
        <dsp:cNvSpPr/>
      </dsp:nvSpPr>
      <dsp:spPr>
        <a:xfrm>
          <a:off x="1504530" y="1062518"/>
          <a:ext cx="6018123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95A99E8-FF1B-42CC-A85C-25B679242EBF}">
      <dsp:nvSpPr>
        <dsp:cNvPr id="0" name=""/>
        <dsp:cNvSpPr/>
      </dsp:nvSpPr>
      <dsp:spPr>
        <a:xfrm>
          <a:off x="1617370" y="1113114"/>
          <a:ext cx="2235390" cy="1011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Il Concordato</a:t>
          </a:r>
        </a:p>
      </dsp:txBody>
      <dsp:txXfrm>
        <a:off x="1617370" y="1113114"/>
        <a:ext cx="2235390" cy="1011922"/>
      </dsp:txXfrm>
    </dsp:sp>
    <dsp:sp modelId="{EFA7D69B-3739-4C0F-87CC-6E57297666AF}">
      <dsp:nvSpPr>
        <dsp:cNvPr id="0" name=""/>
        <dsp:cNvSpPr/>
      </dsp:nvSpPr>
      <dsp:spPr>
        <a:xfrm>
          <a:off x="3798257" y="1113114"/>
          <a:ext cx="3895331" cy="1011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Regola i rapporti tra Stato e Chiesa, stabilisce la libertà di culto e la totale autonomia nella gestione delle strutture della Chiesa. Viene anche sancito il valore civile del matrimonio religioso, l’insegnamento della religione cattolica nelle scuole pubbliche, ecc.</a:t>
          </a:r>
        </a:p>
      </dsp:txBody>
      <dsp:txXfrm>
        <a:off x="3798257" y="1113114"/>
        <a:ext cx="3895331" cy="1011922"/>
      </dsp:txXfrm>
    </dsp:sp>
    <dsp:sp modelId="{07F769FF-C625-464E-8FE3-1AF6093B339C}">
      <dsp:nvSpPr>
        <dsp:cNvPr id="0" name=""/>
        <dsp:cNvSpPr/>
      </dsp:nvSpPr>
      <dsp:spPr>
        <a:xfrm>
          <a:off x="1504530" y="2176991"/>
          <a:ext cx="6018123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765B27E-C67A-42A8-A3CF-0CCB6FA084D0}">
      <dsp:nvSpPr>
        <dsp:cNvPr id="0" name=""/>
        <dsp:cNvSpPr/>
      </dsp:nvSpPr>
      <dsp:spPr>
        <a:xfrm>
          <a:off x="1617370" y="2175632"/>
          <a:ext cx="1885643" cy="1011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La Convenzione finanziaria</a:t>
          </a:r>
        </a:p>
      </dsp:txBody>
      <dsp:txXfrm>
        <a:off x="1617370" y="2175632"/>
        <a:ext cx="1885643" cy="1011922"/>
      </dsp:txXfrm>
    </dsp:sp>
    <dsp:sp modelId="{8B5C2FDB-FE75-4F9D-A1B2-79D0FC64A86B}">
      <dsp:nvSpPr>
        <dsp:cNvPr id="0" name=""/>
        <dsp:cNvSpPr/>
      </dsp:nvSpPr>
      <dsp:spPr>
        <a:xfrm>
          <a:off x="3825568" y="2200819"/>
          <a:ext cx="2508012" cy="1011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L’Italia si impegna a risarcire economicamente il Vaticano per compensare la perdita del potere temporale dei Pontefici.</a:t>
          </a:r>
        </a:p>
      </dsp:txBody>
      <dsp:txXfrm>
        <a:off x="3825568" y="2200819"/>
        <a:ext cx="2508012" cy="1011922"/>
      </dsp:txXfrm>
    </dsp:sp>
    <dsp:sp modelId="{583E5E0C-931F-42F9-B1EE-82F3292D1534}">
      <dsp:nvSpPr>
        <dsp:cNvPr id="0" name=""/>
        <dsp:cNvSpPr/>
      </dsp:nvSpPr>
      <dsp:spPr>
        <a:xfrm>
          <a:off x="1504530" y="3187554"/>
          <a:ext cx="6018123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D3B329-6D82-4C5C-ACE7-77F5945B9BAF}">
      <dsp:nvSpPr>
        <dsp:cNvPr id="0" name=""/>
        <dsp:cNvSpPr/>
      </dsp:nvSpPr>
      <dsp:spPr>
        <a:xfrm rot="5400000">
          <a:off x="-191240" y="193436"/>
          <a:ext cx="1274933" cy="89245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500" kern="1200" dirty="0">
            <a:latin typeface="+mj-lt"/>
          </a:endParaRPr>
        </a:p>
      </dsp:txBody>
      <dsp:txXfrm rot="-5400000">
        <a:off x="1" y="448423"/>
        <a:ext cx="892453" cy="382480"/>
      </dsp:txXfrm>
    </dsp:sp>
    <dsp:sp modelId="{DEE97790-11D2-4C3E-8DDD-93FE4D752C53}">
      <dsp:nvSpPr>
        <dsp:cNvPr id="0" name=""/>
        <dsp:cNvSpPr/>
      </dsp:nvSpPr>
      <dsp:spPr>
        <a:xfrm rot="5400000">
          <a:off x="4231544" y="-3336894"/>
          <a:ext cx="828707" cy="75068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1300" kern="1200" dirty="0">
              <a:latin typeface="+mj-lt"/>
            </a:rPr>
            <a:t>Al comma 1 viene stabilito il divieto di discriminazione religiosa per una formazione sociale (confessione) e che viene ribadito nell’art. 19 come principio della libertà religiosa del singolo individuo. La libertà e l’eguaglianza di fronte alla legge per le confessioni religiose vengono anche sancite nell’art. 20 della Costituzione.</a:t>
          </a:r>
        </a:p>
      </dsp:txBody>
      <dsp:txXfrm rot="-5400000">
        <a:off x="892453" y="42651"/>
        <a:ext cx="7466435" cy="747799"/>
      </dsp:txXfrm>
    </dsp:sp>
    <dsp:sp modelId="{8E3EB717-9775-4A64-8433-A9D0829B2A19}">
      <dsp:nvSpPr>
        <dsp:cNvPr id="0" name=""/>
        <dsp:cNvSpPr/>
      </dsp:nvSpPr>
      <dsp:spPr>
        <a:xfrm rot="5400000">
          <a:off x="-191240" y="1269321"/>
          <a:ext cx="1274933" cy="89245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500" kern="1200" dirty="0">
            <a:latin typeface="+mj-lt"/>
          </a:endParaRPr>
        </a:p>
      </dsp:txBody>
      <dsp:txXfrm rot="-5400000">
        <a:off x="1" y="1524308"/>
        <a:ext cx="892453" cy="382480"/>
      </dsp:txXfrm>
    </dsp:sp>
    <dsp:sp modelId="{1A1918D1-AF0F-4628-AC27-ED4B55024D3F}">
      <dsp:nvSpPr>
        <dsp:cNvPr id="0" name=""/>
        <dsp:cNvSpPr/>
      </dsp:nvSpPr>
      <dsp:spPr>
        <a:xfrm rot="5400000">
          <a:off x="4231544" y="-2261009"/>
          <a:ext cx="828707" cy="75068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1300" kern="1200">
              <a:latin typeface="+mj-lt"/>
            </a:rPr>
            <a:t>Il secondo comma stabilisce il diritto all’organizzazione secondo i propri statuti a patto che questi rispettino l’ordinamento giuridico italiano e i valori della Repubblica.</a:t>
          </a:r>
          <a:endParaRPr lang="it-IT" sz="1300" kern="1200" dirty="0">
            <a:latin typeface="+mj-lt"/>
          </a:endParaRPr>
        </a:p>
      </dsp:txBody>
      <dsp:txXfrm rot="-5400000">
        <a:off x="892453" y="1118536"/>
        <a:ext cx="7466435" cy="747799"/>
      </dsp:txXfrm>
    </dsp:sp>
    <dsp:sp modelId="{431C0272-DDFB-4D8E-9756-AC281552418F}">
      <dsp:nvSpPr>
        <dsp:cNvPr id="0" name=""/>
        <dsp:cNvSpPr/>
      </dsp:nvSpPr>
      <dsp:spPr>
        <a:xfrm rot="5400000">
          <a:off x="-191240" y="2345206"/>
          <a:ext cx="1274933" cy="89245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500" kern="1200" dirty="0">
            <a:latin typeface="+mj-lt"/>
          </a:endParaRPr>
        </a:p>
      </dsp:txBody>
      <dsp:txXfrm rot="-5400000">
        <a:off x="1" y="2600193"/>
        <a:ext cx="892453" cy="382480"/>
      </dsp:txXfrm>
    </dsp:sp>
    <dsp:sp modelId="{C8A23041-4730-486F-8773-906D0CB46B95}">
      <dsp:nvSpPr>
        <dsp:cNvPr id="0" name=""/>
        <dsp:cNvSpPr/>
      </dsp:nvSpPr>
      <dsp:spPr>
        <a:xfrm rot="5400000">
          <a:off x="4231544" y="-1185124"/>
          <a:ext cx="828707" cy="75068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1300" b="0" kern="1200" dirty="0">
              <a:latin typeface="+mj-lt"/>
              <a:cs typeface="Arial" panose="020B0604020202020204" pitchFamily="34" charset="0"/>
            </a:rPr>
            <a:t>Al comma 3: i rapporti fra lo Stato italiano e le confessioni diverse da quella cattolica sono regolati con legge ordinaria sulla base di intese con le relative rappresentanze: no valore internazionale ma semplice accordo interno.</a:t>
          </a:r>
          <a:endParaRPr lang="it-IT" sz="1300" b="0" kern="1200" dirty="0">
            <a:latin typeface="+mj-lt"/>
          </a:endParaRPr>
        </a:p>
      </dsp:txBody>
      <dsp:txXfrm rot="-5400000">
        <a:off x="892453" y="2194421"/>
        <a:ext cx="7466435" cy="7477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C97E3F-35D2-41E1-9765-99441A50FDDF}">
      <dsp:nvSpPr>
        <dsp:cNvPr id="0" name=""/>
        <dsp:cNvSpPr/>
      </dsp:nvSpPr>
      <dsp:spPr>
        <a:xfrm>
          <a:off x="0" y="58515"/>
          <a:ext cx="8051567" cy="538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La promozione e lo sviluppo di cultura e ricerca</a:t>
          </a:r>
        </a:p>
      </dsp:txBody>
      <dsp:txXfrm>
        <a:off x="26273" y="84788"/>
        <a:ext cx="7999021" cy="485654"/>
      </dsp:txXfrm>
    </dsp:sp>
    <dsp:sp modelId="{8D359FB2-4A43-4BA1-9D08-7E26C817B261}">
      <dsp:nvSpPr>
        <dsp:cNvPr id="0" name=""/>
        <dsp:cNvSpPr/>
      </dsp:nvSpPr>
      <dsp:spPr>
        <a:xfrm>
          <a:off x="0" y="619591"/>
          <a:ext cx="8051567" cy="785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37" tIns="29210" rIns="163576" bIns="2921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Impegno a preservare, valorizzare e incentivare il progresso culturale, scientifico e tecnico del paese, evitando di limitare la libertà dell’arte e della scienza;</a:t>
          </a:r>
        </a:p>
      </dsp:txBody>
      <dsp:txXfrm>
        <a:off x="0" y="619591"/>
        <a:ext cx="8051567" cy="785565"/>
      </dsp:txXfrm>
    </dsp:sp>
    <dsp:sp modelId="{C1F95B37-BD44-4348-979C-AD7013756A88}">
      <dsp:nvSpPr>
        <dsp:cNvPr id="0" name=""/>
        <dsp:cNvSpPr/>
      </dsp:nvSpPr>
      <dsp:spPr>
        <a:xfrm>
          <a:off x="0" y="1405156"/>
          <a:ext cx="8051567" cy="538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La tutela del paesaggio e dei beni culturali ed ambientali</a:t>
          </a:r>
        </a:p>
      </dsp:txBody>
      <dsp:txXfrm>
        <a:off x="26273" y="1431429"/>
        <a:ext cx="7999021" cy="485654"/>
      </dsp:txXfrm>
    </dsp:sp>
    <dsp:sp modelId="{00808AD0-4FCC-4314-B97E-3E6ABD2D0CB5}">
      <dsp:nvSpPr>
        <dsp:cNvPr id="0" name=""/>
        <dsp:cNvSpPr/>
      </dsp:nvSpPr>
      <dsp:spPr>
        <a:xfrm>
          <a:off x="0" y="1943356"/>
          <a:ext cx="8051567" cy="785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37" tIns="29210" rIns="163576" bIns="2921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Non solo copertura, promozione e difesa, ma anche impegno a preservare, a regolare gli interventi e valorizzare per rendere fruibili al singolo e alla collettività i beni e le l’ambiente.</a:t>
          </a:r>
        </a:p>
      </dsp:txBody>
      <dsp:txXfrm>
        <a:off x="0" y="1943356"/>
        <a:ext cx="8051567" cy="785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25DA1-A712-4F22-A444-274A898CDACF}" type="datetimeFigureOut">
              <a:rPr lang="it-IT" smtClean="0"/>
              <a:t>21/02/2019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6B1FA-0E41-4E8C-B041-796AD2A85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309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D00F5DB0-9E56-4EED-AD6C-C877BA146DE7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78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3861-06A8-4B3A-AF63-C7C88D5BB8C9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6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6B65D8-DC1D-4103-B023-649C2700A69F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BFEE3-05CB-46A1-8C94-630C2C0F764E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55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3651DCC-D4C0-40A5-BF4F-FCD496202A2B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74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3A7E6260-1B88-4CA3-8A20-DCA603D1F8E4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61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66855C-9F14-49A7-AA64-0A9CB88B3D0F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7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F2F6-9A92-4EE4-9AED-F39C6CD22129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9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C8E8FBC-CD9E-4C6C-94D5-9A4114C7E4EA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09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077F-D311-4D32-9DED-06490D5A8956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5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CF5BE9-3FB8-4DAD-A66A-F633B1D4DA22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5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875BF-747A-4B74-9935-594C01E4A5ED}" type="datetime1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 cura di G. Prejanò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54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A50D6-C98E-4140-A08B-C033C1972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749" y="1462661"/>
            <a:ext cx="8679915" cy="1748729"/>
          </a:xfrm>
        </p:spPr>
        <p:txBody>
          <a:bodyPr/>
          <a:lstStyle/>
          <a:p>
            <a:r>
              <a:rPr lang="it-IT" dirty="0"/>
              <a:t>Cittadinanza e Costituzione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C305B-DE0E-4001-953B-485D47264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6453" y="3400594"/>
            <a:ext cx="8673427" cy="1748728"/>
          </a:xfrm>
        </p:spPr>
        <p:txBody>
          <a:bodyPr>
            <a:normAutofit/>
          </a:bodyPr>
          <a:lstStyle/>
          <a:p>
            <a:r>
              <a:rPr lang="it-IT" dirty="0"/>
              <a:t>Modulo 5. I Principi fondamentali della Costituzione italiana (artt. 6,7,8, e 9)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Liceo Scientifico Talete – A. S. 2018/2019 </a:t>
            </a:r>
          </a:p>
          <a:p>
            <a:endParaRPr lang="it-I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C379B-409B-453B-A0B0-5E72E84C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58452" y="1273457"/>
            <a:ext cx="10897703" cy="516431"/>
          </a:xfrm>
        </p:spPr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95AF2B-A10B-4AD1-A544-D0F558967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14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3.Pluralismo delle confessioni religiose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79E94-B34D-4B41-B3A9-EB889DF9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6220" y="2278446"/>
            <a:ext cx="7459560" cy="260394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it-IT" b="1" dirty="0"/>
              <a:t>Articolo 8</a:t>
            </a:r>
          </a:p>
          <a:p>
            <a:pPr algn="just"/>
            <a:r>
              <a:rPr lang="it-IT" b="1" dirty="0"/>
              <a:t>Tutte le confessioni religiose sono egualmente libere davanti alla legge. </a:t>
            </a:r>
          </a:p>
          <a:p>
            <a:pPr algn="just"/>
            <a:r>
              <a:rPr lang="it-IT" b="1" dirty="0"/>
              <a:t>Le confessioni religiose diverse dalla cattolica hanno diritto di organizzarsi secondo i propri statuti, in quanto non contrastino con l’ordinamento giuridico italiano. </a:t>
            </a:r>
          </a:p>
          <a:p>
            <a:pPr algn="just"/>
            <a:r>
              <a:rPr lang="it-IT" b="1" dirty="0"/>
              <a:t>I loro rapporti con lo Stato sono regolati per legge sulla base di intese con le relative rappresentanze.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44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9349" y="1123687"/>
            <a:ext cx="9813302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3.Pluralismo delle confessioni religiose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D38F018-CED5-4310-B601-57A001EB9B42}"/>
              </a:ext>
            </a:extLst>
          </p:cNvPr>
          <p:cNvSpPr txBox="1"/>
          <p:nvPr/>
        </p:nvSpPr>
        <p:spPr>
          <a:xfrm>
            <a:off x="1720182" y="4283556"/>
            <a:ext cx="5074901" cy="1854778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marL="0" lvl="0" indent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it-IT" sz="1200" kern="1200" dirty="0"/>
          </a:p>
        </p:txBody>
      </p:sp>
      <p:graphicFrame>
        <p:nvGraphicFramePr>
          <p:cNvPr id="20" name="Diagramma 19">
            <a:extLst>
              <a:ext uri="{FF2B5EF4-FFF2-40B4-BE49-F238E27FC236}">
                <a16:creationId xmlns:a16="http://schemas.microsoft.com/office/drawing/2014/main" id="{3D026124-CEE1-4F64-B2AD-675CBC255C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8869779"/>
              </p:ext>
            </p:extLst>
          </p:nvPr>
        </p:nvGraphicFramePr>
        <p:xfrm>
          <a:off x="1910727" y="2122415"/>
          <a:ext cx="8399343" cy="3431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9634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Cultura e ambiente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79E94-B34D-4B41-B3A9-EB889DF9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3800" y="2586530"/>
            <a:ext cx="7044297" cy="191835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b="1" dirty="0"/>
              <a:t>Articolo 9</a:t>
            </a:r>
          </a:p>
          <a:p>
            <a:pPr algn="just"/>
            <a:r>
              <a:rPr lang="it-IT" b="1" dirty="0"/>
              <a:t>La Repubblica promuove lo sviluppo della cultura e la ricerca scientifica e tecnica.</a:t>
            </a:r>
          </a:p>
          <a:p>
            <a:pPr algn="just"/>
            <a:r>
              <a:rPr lang="it-IT" b="1" dirty="0"/>
              <a:t>Tutela il paesaggio e il patrimonio storico e artistico della Nazione.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709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Cultura e ambiente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E84E704B-7DAE-4BB8-95AE-858439FB29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4091878"/>
              </p:ext>
            </p:extLst>
          </p:nvPr>
        </p:nvGraphicFramePr>
        <p:xfrm>
          <a:off x="1906165" y="2419417"/>
          <a:ext cx="8051567" cy="281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FAE231F-3595-4C67-89DC-6E181431806E}"/>
              </a:ext>
            </a:extLst>
          </p:cNvPr>
          <p:cNvSpPr txBox="1"/>
          <p:nvPr/>
        </p:nvSpPr>
        <p:spPr>
          <a:xfrm>
            <a:off x="2332139" y="2080255"/>
            <a:ext cx="303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Due principi fondamentali:</a:t>
            </a:r>
          </a:p>
        </p:txBody>
      </p:sp>
    </p:spTree>
    <p:extLst>
      <p:ext uri="{BB962C8B-B14F-4D97-AF65-F5344CB8AC3E}">
        <p14:creationId xmlns:p14="http://schemas.microsoft.com/office/powerpoint/2010/main" val="2550383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1.Le minoranze linguistiche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79E94-B34D-4B41-B3A9-EB889DF9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6972" y="2751589"/>
            <a:ext cx="7533314" cy="124157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b="1" dirty="0"/>
              <a:t>Articolo 6</a:t>
            </a:r>
          </a:p>
          <a:p>
            <a:pPr algn="just"/>
            <a:r>
              <a:rPr lang="it-IT" b="1" dirty="0"/>
              <a:t>La Repubblica tutela con apposite norme le minoranza linguistiche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46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1.Le minoranze linguistiche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79E94-B34D-4B41-B3A9-EB889DF9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4028" y="2230074"/>
            <a:ext cx="7986318" cy="148485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it-IT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principio della tutela delle minoranze linguistiche è un chiaro riferimento al nuovo indirizzo politico adottato dallo Stato democratico: il fascismo aveva operato in maniera repressiva e forzato l’assimilazione delle minoranze linguistiche al gruppo linguistico dominante.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97356DA-764D-4709-BFBC-EB652D78F2E2}"/>
              </a:ext>
            </a:extLst>
          </p:cNvPr>
          <p:cNvSpPr txBox="1">
            <a:spLocks/>
          </p:cNvSpPr>
          <p:nvPr/>
        </p:nvSpPr>
        <p:spPr>
          <a:xfrm>
            <a:off x="2348920" y="3890803"/>
            <a:ext cx="7516533" cy="91300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0" kern="120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b="1" dirty="0">
                <a:solidFill>
                  <a:schemeClr val="tx1"/>
                </a:solidFill>
              </a:rPr>
              <a:t>Con riferimento al 1° comma dell’art.3, l’art. 6 ribadisce il principio di uguaglianza e di libertà, vietando ogni forma di discriminazione in base alla lingua (trattamento peggiorativo).</a:t>
            </a:r>
          </a:p>
        </p:txBody>
      </p:sp>
    </p:spTree>
    <p:extLst>
      <p:ext uri="{BB962C8B-B14F-4D97-AF65-F5344CB8AC3E}">
        <p14:creationId xmlns:p14="http://schemas.microsoft.com/office/powerpoint/2010/main" val="3536373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1.Le minoranze linguistiche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0167C8F-C686-47DE-8637-CF5B3EAF9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5440" y="2084984"/>
            <a:ext cx="8673427" cy="1322587"/>
          </a:xfrm>
        </p:spPr>
        <p:txBody>
          <a:bodyPr/>
          <a:lstStyle/>
          <a:p>
            <a:endParaRPr lang="it-IT" dirty="0"/>
          </a:p>
        </p:txBody>
      </p:sp>
      <p:graphicFrame>
        <p:nvGraphicFramePr>
          <p:cNvPr id="9" name="Diagramma 8">
            <a:extLst>
              <a:ext uri="{FF2B5EF4-FFF2-40B4-BE49-F238E27FC236}">
                <a16:creationId xmlns:a16="http://schemas.microsoft.com/office/drawing/2014/main" id="{F6734D08-4584-4432-8F12-50DCAFE755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9766891"/>
              </p:ext>
            </p:extLst>
          </p:nvPr>
        </p:nvGraphicFramePr>
        <p:xfrm>
          <a:off x="2174611" y="2114665"/>
          <a:ext cx="7598563" cy="3806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051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2.Stato e Chiesa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79E94-B34D-4B41-B3A9-EB889DF9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6638" y="2353440"/>
            <a:ext cx="7958622" cy="2139193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b="1" dirty="0"/>
              <a:t>Articolo 7</a:t>
            </a:r>
          </a:p>
          <a:p>
            <a:pPr algn="just"/>
            <a:r>
              <a:rPr lang="it-IT" b="1" dirty="0"/>
              <a:t>Lo Stato e la Chiesa cattolica sono, ciascuno nel proprio ordine, indipendenti e sovrani. </a:t>
            </a:r>
          </a:p>
          <a:p>
            <a:pPr algn="just"/>
            <a:r>
              <a:rPr lang="it-IT" b="1" dirty="0"/>
              <a:t>I loro rapporti sono regolati dai Patti lateranensi. Le modifiche dei Patti, accettate delle due parti, non richiedono procedimento di revisione costituzionale.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83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2.Stato e Chiesa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C99DED4-6013-445C-AFD6-30BA78612687}"/>
              </a:ext>
            </a:extLst>
          </p:cNvPr>
          <p:cNvSpPr txBox="1">
            <a:spLocks/>
          </p:cNvSpPr>
          <p:nvPr/>
        </p:nvSpPr>
        <p:spPr>
          <a:xfrm>
            <a:off x="2114028" y="2214694"/>
            <a:ext cx="7986318" cy="15002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0" kern="120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Stato italiano regola attraverso il </a:t>
            </a:r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principio pattizio</a:t>
            </a:r>
            <a:r>
              <a:rPr lang="it-IT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rapporti con ciascuna confessione religiosa, ma nel caso della religione cattolica si parla di doppio binario: nella Costituzione viene, infatti, dato rilievo ad accordi precedentemente stipulati tra l’Italia e la Santa Sede, formulati sotto forma di trattati internazionali e che sono per questo modificabili con legge ordinaria, purché vi sia accordo tra le parti.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6FBCE701-56AA-48DD-8C6A-BC6153100B5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327923" y="3902556"/>
            <a:ext cx="7536052" cy="10404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0" kern="120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b="1" dirty="0">
                <a:solidFill>
                  <a:schemeClr val="tx1"/>
                </a:solidFill>
              </a:rPr>
              <a:t>Il principio esposto nel 1° comma dell’art. 7 fa riferimento al principio cavouriano «Libera Chiesa in libero Stato», riconoscendo sovranità e indipendenza alla Chiesa cattolica.</a:t>
            </a:r>
          </a:p>
        </p:txBody>
      </p:sp>
    </p:spTree>
    <p:extLst>
      <p:ext uri="{BB962C8B-B14F-4D97-AF65-F5344CB8AC3E}">
        <p14:creationId xmlns:p14="http://schemas.microsoft.com/office/powerpoint/2010/main" val="4220173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2.1 Dall’ Unità d’Italia ai Patti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854A0CD8-97E2-4D65-8ABE-D4F292408F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557256"/>
              </p:ext>
            </p:extLst>
          </p:nvPr>
        </p:nvGraphicFramePr>
        <p:xfrm>
          <a:off x="1097559" y="1600404"/>
          <a:ext cx="10901494" cy="5155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7961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2.2 I Patti lateranensi del 1929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6764D600-2910-4FDD-9A62-FFB43B990E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3514658"/>
              </p:ext>
            </p:extLst>
          </p:nvPr>
        </p:nvGraphicFramePr>
        <p:xfrm>
          <a:off x="2275699" y="1996579"/>
          <a:ext cx="8336794" cy="3238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4008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6550-9D2D-4107-852C-DEBA934E1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329" y="1082854"/>
            <a:ext cx="10225241" cy="827812"/>
          </a:xfrm>
        </p:spPr>
        <p:txBody>
          <a:bodyPr>
            <a:normAutofit fontScale="90000"/>
          </a:bodyPr>
          <a:lstStyle/>
          <a:p>
            <a:r>
              <a:rPr lang="it-IT" dirty="0"/>
              <a:t>2.3 La laicità dello Stato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909FB-CF4A-40D3-89B4-824CFA94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 cura di G. </a:t>
            </a:r>
            <a:r>
              <a:rPr lang="it-IT" dirty="0" err="1"/>
              <a:t>Prejanò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F7F12-40BA-4A14-8A09-FF2DBACF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9263C2-22EE-49B0-8AFC-A50834E60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9376" y="2186921"/>
            <a:ext cx="6120872" cy="10255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Dopo la caduta del fascismo, con l’accordo tra Democrazia cristiana e Partito comunista i Patti lateranensi vennero recepiti nell’articolo 7 della Costituzione (1948).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91C7EEF3-28A6-4863-B086-2E1C70FD6796}"/>
              </a:ext>
            </a:extLst>
          </p:cNvPr>
          <p:cNvSpPr txBox="1">
            <a:spLocks/>
          </p:cNvSpPr>
          <p:nvPr/>
        </p:nvSpPr>
        <p:spPr>
          <a:xfrm>
            <a:off x="1999376" y="3338747"/>
            <a:ext cx="3663194" cy="11661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0" kern="120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dirty="0">
                <a:solidFill>
                  <a:schemeClr val="tx1"/>
                </a:solidFill>
              </a:rPr>
              <a:t>Nel 1984 il </a:t>
            </a:r>
            <a:r>
              <a:rPr lang="it-IT" b="1" dirty="0">
                <a:solidFill>
                  <a:schemeClr val="tx1"/>
                </a:solidFill>
              </a:rPr>
              <a:t>Concordato</a:t>
            </a:r>
            <a:r>
              <a:rPr lang="it-IT" dirty="0">
                <a:solidFill>
                  <a:schemeClr val="tx1"/>
                </a:solidFill>
              </a:rPr>
              <a:t> è stato revisionato con intesa bilaterale: il cattolicesimo non è più religione di Stato.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D0B7B322-8740-40D6-A912-AC96C9208403}"/>
              </a:ext>
            </a:extLst>
          </p:cNvPr>
          <p:cNvSpPr txBox="1">
            <a:spLocks/>
          </p:cNvSpPr>
          <p:nvPr/>
        </p:nvSpPr>
        <p:spPr>
          <a:xfrm>
            <a:off x="5858694" y="3409039"/>
            <a:ext cx="4204915" cy="10255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0" kern="120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dirty="0">
                <a:solidFill>
                  <a:schemeClr val="tx1"/>
                </a:solidFill>
              </a:rPr>
              <a:t>Nel 1989 la Corte costituzionale riconosce a tutti gli effetti </a:t>
            </a:r>
            <a:r>
              <a:rPr lang="it-IT" b="1" dirty="0">
                <a:solidFill>
                  <a:schemeClr val="tx1"/>
                </a:solidFill>
              </a:rPr>
              <a:t>la laicità </a:t>
            </a:r>
            <a:r>
              <a:rPr lang="it-IT" dirty="0">
                <a:solidFill>
                  <a:schemeClr val="tx1"/>
                </a:solidFill>
              </a:rPr>
              <a:t>come </a:t>
            </a:r>
            <a:r>
              <a:rPr lang="it-IT" b="1" dirty="0">
                <a:solidFill>
                  <a:schemeClr val="tx1"/>
                </a:solidFill>
              </a:rPr>
              <a:t>principio costituzionale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465795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337</TotalTime>
  <Words>1017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Rockwell</vt:lpstr>
      <vt:lpstr>Wingdings</vt:lpstr>
      <vt:lpstr>Atlas</vt:lpstr>
      <vt:lpstr>Cittadinanza e Costituzione</vt:lpstr>
      <vt:lpstr>1.Le minoranze linguistiche</vt:lpstr>
      <vt:lpstr>1.Le minoranze linguistiche</vt:lpstr>
      <vt:lpstr>1.Le minoranze linguistiche</vt:lpstr>
      <vt:lpstr>2.Stato e Chiesa</vt:lpstr>
      <vt:lpstr>2.Stato e Chiesa</vt:lpstr>
      <vt:lpstr>2.1 Dall’ Unità d’Italia ai Patti</vt:lpstr>
      <vt:lpstr>2.2 I Patti lateranensi del 1929</vt:lpstr>
      <vt:lpstr>2.3 La laicità dello Stato</vt:lpstr>
      <vt:lpstr>3.Pluralismo delle confessioni religiose</vt:lpstr>
      <vt:lpstr>3.Pluralismo delle confessioni religiose</vt:lpstr>
      <vt:lpstr>Cultura e ambiente</vt:lpstr>
      <vt:lpstr>Cultura e ambiente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Cittadinanza e Costituzione</dc:title>
  <dc:creator>Riccio, Graziano</dc:creator>
  <cp:lastModifiedBy>Giuseppina Prejanò</cp:lastModifiedBy>
  <cp:revision>53</cp:revision>
  <dcterms:created xsi:type="dcterms:W3CDTF">2019-01-27T09:34:17Z</dcterms:created>
  <dcterms:modified xsi:type="dcterms:W3CDTF">2019-02-21T12:08:39Z</dcterms:modified>
</cp:coreProperties>
</file>