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diagrams/data8.xml" ContentType="application/vnd.openxmlformats-officedocument.drawingml.diagramData+xml"/>
  <Override PartName="/ppt/diagrams/layout8.xml" ContentType="application/vnd.openxmlformats-officedocument.drawingml.diagramLayout+xml"/>
  <Override PartName="/ppt/diagrams/quickStyle8.xml" ContentType="application/vnd.openxmlformats-officedocument.drawingml.diagramStyle+xml"/>
  <Override PartName="/ppt/diagrams/colors8.xml" ContentType="application/vnd.openxmlformats-officedocument.drawingml.diagramColors+xml"/>
  <Override PartName="/ppt/diagrams/drawing8.xml" ContentType="application/vnd.ms-office.drawingml.diagramDrawing+xml"/>
  <Override PartName="/ppt/diagrams/data9.xml" ContentType="application/vnd.openxmlformats-officedocument.drawingml.diagramData+xml"/>
  <Override PartName="/ppt/diagrams/layout9.xml" ContentType="application/vnd.openxmlformats-officedocument.drawingml.diagramLayout+xml"/>
  <Override PartName="/ppt/diagrams/quickStyle9.xml" ContentType="application/vnd.openxmlformats-officedocument.drawingml.diagramStyle+xml"/>
  <Override PartName="/ppt/diagrams/colors9.xml" ContentType="application/vnd.openxmlformats-officedocument.drawingml.diagramColors+xml"/>
  <Override PartName="/ppt/diagrams/drawing9.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33" r:id="rId1"/>
  </p:sldMasterIdLst>
  <p:notesMasterIdLst>
    <p:notesMasterId r:id="rId13"/>
  </p:notesMasterIdLst>
  <p:sldIdLst>
    <p:sldId id="256" r:id="rId2"/>
    <p:sldId id="257" r:id="rId3"/>
    <p:sldId id="258" r:id="rId4"/>
    <p:sldId id="264" r:id="rId5"/>
    <p:sldId id="265" r:id="rId6"/>
    <p:sldId id="266" r:id="rId7"/>
    <p:sldId id="267" r:id="rId8"/>
    <p:sldId id="259" r:id="rId9"/>
    <p:sldId id="262" r:id="rId10"/>
    <p:sldId id="263" r:id="rId11"/>
    <p:sldId id="26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6" autoAdjust="0"/>
    <p:restoredTop sz="94660"/>
  </p:normalViewPr>
  <p:slideViewPr>
    <p:cSldViewPr snapToGrid="0">
      <p:cViewPr varScale="1">
        <p:scale>
          <a:sx n="114" d="100"/>
          <a:sy n="114" d="100"/>
        </p:scale>
        <p:origin x="468" y="10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8.xml><?xml version="1.0" encoding="utf-8"?>
<dgm:colorsDef xmlns:dgm="http://schemas.openxmlformats.org/drawingml/2006/diagram" xmlns:a="http://schemas.openxmlformats.org/drawingml/2006/main" uniqueId="urn:microsoft.com/office/officeart/2005/8/colors/accent1_1">
  <dgm:title val=""/>
  <dgm:desc val=""/>
  <dgm:catLst>
    <dgm:cat type="accent1" pri="11100"/>
  </dgm:catLst>
  <dgm:styleLbl name="node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accent1">
        <a:shade val="80000"/>
      </a:schemeClr>
    </dgm:linClrLst>
    <dgm:effectClrLst/>
    <dgm:txLinClrLst/>
    <dgm:txFillClrLst/>
    <dgm:txEffectClrLst/>
  </dgm:styleLbl>
  <dgm:styleLbl name="node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f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align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bgImgPlace1">
    <dgm:fillClrLst meth="repeat">
      <a:schemeClr val="accent1">
        <a:tint val="40000"/>
      </a:schemeClr>
    </dgm:fillClrLst>
    <dgm:linClrLst meth="repeat">
      <a:schemeClr val="accent1">
        <a:shade val="80000"/>
      </a:schemeClr>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meth="repeat">
      <a:schemeClr val="dk1"/>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dgm:linClrLst>
    <dgm:effectClrLst/>
    <dgm:txLinClrLst/>
    <dgm:txFillClrLst meth="repeat">
      <a:schemeClr val="tx1"/>
    </dgm:txFillClrLst>
    <dgm:txEffectClrLst/>
  </dgm:styleLbl>
  <dgm:styleLbl name="asst0">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accent1">
        <a:shade val="80000"/>
      </a:schemeClr>
    </dgm:linClrLst>
    <dgm:effectClrLst/>
    <dgm:txLinClrLst/>
    <dgm:txFillClrLst meth="repeat">
      <a:schemeClr val="dk1"/>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dgm:txEffectClrLst/>
  </dgm:styleLbl>
  <dgm:styleLbl name="parChTrans2D2">
    <dgm:fillClrLst meth="repeat">
      <a:schemeClr val="accent1"/>
    </dgm:fillClrLst>
    <dgm:linClrLst meth="repeat">
      <a:schemeClr val="accent1"/>
    </dgm:linClrLst>
    <dgm:effectClrLst/>
    <dgm:txLinClrLst/>
    <dgm:txFillClrLst/>
    <dgm:txEffectClrLst/>
  </dgm:styleLbl>
  <dgm:styleLbl name="parChTrans2D3">
    <dgm:fillClrLst meth="repeat">
      <a:schemeClr val="accent1"/>
    </dgm:fillClrLst>
    <dgm:linClrLst meth="repeat">
      <a:schemeClr val="accent1"/>
    </dgm:linClrLst>
    <dgm:effectClrLst/>
    <dgm:txLinClrLst/>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conF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align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trAlignAcc1">
    <dgm:fillClrLst meth="repeat">
      <a:schemeClr val="accent1">
        <a:alpha val="40000"/>
        <a:tint val="40000"/>
      </a:schemeClr>
    </dgm:fillClrLst>
    <dgm:linClrLst meth="repeat">
      <a:schemeClr val="accent1"/>
    </dgm:linClrLst>
    <dgm:effectClrLst/>
    <dgm:txLinClrLst/>
    <dgm:txFillClrLst meth="repeat">
      <a:schemeClr val="dk1"/>
    </dgm:txFillClrLst>
    <dgm:txEffectClrLst/>
  </dgm:styleLbl>
  <dgm:styleLbl name="bgAcc1">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accent1">
        <a:alpha val="90000"/>
      </a:schemeClr>
    </dgm:linClrLst>
    <dgm:effectClrLst/>
    <dgm:txLinClrLst/>
    <dgm:txFillClrLst meth="repeat">
      <a:schemeClr val="dk1"/>
    </dgm:txFillClrLst>
    <dgm:txEffectClrLst/>
  </dgm:styleLbl>
  <dgm:styleLbl name="fgAcc0">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2">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3">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fgAcc4">
    <dgm:fillClrLst meth="repeat">
      <a:schemeClr val="accent1">
        <a:alpha val="90000"/>
        <a:tint val="4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9.xml><?xml version="1.0" encoding="utf-8"?>
<dgm:colorsDef xmlns:dgm="http://schemas.openxmlformats.org/drawingml/2006/diagram" xmlns:a="http://schemas.openxmlformats.org/drawingml/2006/main" uniqueId="urn:microsoft.com/office/officeart/2005/8/colors/accent0_1">
  <dgm:title val=""/>
  <dgm:desc val=""/>
  <dgm:catLst>
    <dgm:cat type="mainScheme" pri="10100"/>
  </dgm:catLst>
  <dgm:styleLbl name="node0">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lig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lnNode1">
    <dgm:fillClrLst meth="repeat">
      <a:schemeClr val="lt1"/>
    </dgm:fillClrLst>
    <dgm:linClrLst meth="repeat">
      <a:schemeClr val="dk1">
        <a:shade val="80000"/>
      </a:schemeClr>
    </dgm:linClrLst>
    <dgm:effectClrLst/>
    <dgm:txLinClrLst/>
    <dgm:txFillClrLst meth="repeat">
      <a:schemeClr val="dk1"/>
    </dgm:txFillClrLst>
    <dgm:txEffectClrLst/>
  </dgm:styleLbl>
  <dgm:styleLbl name="vennNode1">
    <dgm:fillClrLst meth="repeat">
      <a:schemeClr val="lt1">
        <a:alpha val="50000"/>
      </a:schemeClr>
    </dgm:fillClrLst>
    <dgm:linClrLst meth="repeat">
      <a:schemeClr val="dk1">
        <a:shade val="80000"/>
      </a:schemeClr>
    </dgm:linClrLst>
    <dgm:effectClrLst/>
    <dgm:txLinClrLst/>
    <dgm:txFillClrLst/>
    <dgm:txEffectClrLst/>
  </dgm:styleLbl>
  <dgm:styleLbl name="node2">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3">
    <dgm:fillClrLst meth="repeat">
      <a:schemeClr val="lt1"/>
    </dgm:fillClrLst>
    <dgm:linClrLst meth="repeat">
      <a:schemeClr val="dk1">
        <a:shade val="80000"/>
      </a:schemeClr>
    </dgm:linClrLst>
    <dgm:effectClrLst/>
    <dgm:txLinClrLst/>
    <dgm:txFillClrLst meth="repeat">
      <a:schemeClr val="dk1"/>
    </dgm:txFillClrLst>
    <dgm:txEffectClrLst/>
  </dgm:styleLbl>
  <dgm:styleLbl name="node4">
    <dgm:fillClrLst meth="repeat">
      <a:schemeClr val="lt1"/>
    </dgm:fillClrLst>
    <dgm:linClrLst meth="repeat">
      <a:schemeClr val="dk1">
        <a:shade val="80000"/>
      </a:schemeClr>
    </dgm:linClrLst>
    <dgm:effectClrLst/>
    <dgm:txLinClrLst/>
    <dgm:txFillClrLst meth="repeat">
      <a:schemeClr val="dk1"/>
    </dgm:txFillClrLst>
    <dgm:txEffectClrLst/>
  </dgm:styleLbl>
  <dgm:styleLbl name="f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align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bgImgPlace1">
    <dgm:fillClrLst meth="repeat">
      <a:schemeClr val="dk1">
        <a:tint val="40000"/>
      </a:schemeClr>
    </dgm:fillClrLst>
    <dgm:linClrLst meth="repeat">
      <a:schemeClr val="dk1">
        <a:shade val="80000"/>
      </a:schemeClr>
    </dgm:linClrLst>
    <dgm:effectClrLst/>
    <dgm:txLinClrLst/>
    <dgm:txFillClrLst meth="repeat">
      <a:schemeClr val="lt1"/>
    </dgm:txFillClrLst>
    <dgm:txEffectClrLst/>
  </dgm:styleLbl>
  <dgm:styleLbl name="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f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bgSibTrans2D1">
    <dgm:fillClrLst meth="repeat">
      <a:schemeClr val="dk1">
        <a:tint val="60000"/>
      </a:schemeClr>
    </dgm:fillClrLst>
    <dgm:linClrLst meth="repeat">
      <a:schemeClr val="dk1">
        <a:tint val="60000"/>
      </a:schemeClr>
    </dgm:linClrLst>
    <dgm:effectClrLst/>
    <dgm:txLinClrLst/>
    <dgm:txFillClrLst meth="repeat">
      <a:schemeClr val="dk1"/>
    </dgm:txFillClrLst>
    <dgm:txEffectClrLst/>
  </dgm:styleLbl>
  <dgm:styleLbl name="sibTrans1D1">
    <dgm:fillClrLst meth="repeat">
      <a:schemeClr val="dk1"/>
    </dgm:fillClrLst>
    <dgm:linClrLst meth="repeat">
      <a:schemeClr val="dk1"/>
    </dgm:linClrLst>
    <dgm:effectClrLst/>
    <dgm:txLinClrLst/>
    <dgm:txFillClrLst meth="repeat">
      <a:schemeClr val="tx1"/>
    </dgm:txFillClrLst>
    <dgm:txEffectClrLst/>
  </dgm:styleLbl>
  <dgm:styleLbl name="callout">
    <dgm:fillClrLst meth="repeat">
      <a:schemeClr val="dk1"/>
    </dgm:fillClrLst>
    <dgm:linClrLst meth="repeat">
      <a:schemeClr val="dk1"/>
    </dgm:linClrLst>
    <dgm:effectClrLst/>
    <dgm:txLinClrLst/>
    <dgm:txFillClrLst meth="repeat">
      <a:schemeClr val="tx1"/>
    </dgm:txFillClrLst>
    <dgm:txEffectClrLst/>
  </dgm:styleLbl>
  <dgm:styleLbl name="asst0">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1">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2">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3">
    <dgm:fillClrLst meth="repeat">
      <a:schemeClr val="lt1"/>
    </dgm:fillClrLst>
    <dgm:linClrLst meth="repeat">
      <a:schemeClr val="dk1">
        <a:shade val="80000"/>
      </a:schemeClr>
    </dgm:linClrLst>
    <dgm:effectClrLst/>
    <dgm:txLinClrLst/>
    <dgm:txFillClrLst meth="repeat">
      <a:schemeClr val="dk1"/>
    </dgm:txFillClrLst>
    <dgm:txEffectClrLst/>
  </dgm:styleLbl>
  <dgm:styleLbl name="asst4">
    <dgm:fillClrLst meth="repeat">
      <a:schemeClr val="lt1"/>
    </dgm:fillClrLst>
    <dgm:linClrLst meth="repeat">
      <a:schemeClr val="dk1">
        <a:shade val="80000"/>
      </a:schemeClr>
    </dgm:linClrLst>
    <dgm:effectClrLst/>
    <dgm:txLinClrLst/>
    <dgm:txFillClrLst meth="repeat">
      <a:schemeClr val="dk1"/>
    </dgm:txFillClrLst>
    <dgm:txEffectClrLst/>
  </dgm:styleLbl>
  <dgm:styleLbl name="parChTrans2D1">
    <dgm:fillClrLst meth="repeat">
      <a:schemeClr val="dk1">
        <a:tint val="60000"/>
      </a:schemeClr>
    </dgm:fillClrLst>
    <dgm:linClrLst meth="repeat">
      <a:schemeClr val="dk1">
        <a:tint val="60000"/>
      </a:schemeClr>
    </dgm:linClrLst>
    <dgm:effectClrLst/>
    <dgm:txLinClrLst/>
    <dgm:txFillClrLst/>
    <dgm:txEffectClrLst/>
  </dgm:styleLbl>
  <dgm:styleLbl name="parChTrans2D2">
    <dgm:fillClrLst meth="repeat">
      <a:schemeClr val="dk1"/>
    </dgm:fillClrLst>
    <dgm:linClrLst meth="repeat">
      <a:schemeClr val="dk1"/>
    </dgm:linClrLst>
    <dgm:effectClrLst/>
    <dgm:txLinClrLst/>
    <dgm:txFillClrLst/>
    <dgm:txEffectClrLst/>
  </dgm:styleLbl>
  <dgm:styleLbl name="parChTrans2D3">
    <dgm:fillClrLst meth="repeat">
      <a:schemeClr val="dk1"/>
    </dgm:fillClrLst>
    <dgm:linClrLst meth="repeat">
      <a:schemeClr val="dk1"/>
    </dgm:linClrLst>
    <dgm:effectClrLst/>
    <dgm:txLinClrLst/>
    <dgm:txFillClrLst/>
    <dgm:txEffectClrLst/>
  </dgm:styleLbl>
  <dgm:styleLbl name="parChTrans2D4">
    <dgm:fillClrLst meth="repeat">
      <a:schemeClr val="dk1"/>
    </dgm:fillClrLst>
    <dgm:linClrLst meth="repeat">
      <a:schemeClr val="dk1"/>
    </dgm:linClrLst>
    <dgm:effectClrLst/>
    <dgm:txLinClrLst/>
    <dgm:txFillClrLst meth="repeat">
      <a:schemeClr val="lt1"/>
    </dgm:txFillClrLst>
    <dgm:txEffectClrLst/>
  </dgm:styleLbl>
  <dgm:styleLbl name="parChTrans1D1">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2">
    <dgm:fillClrLst meth="repeat">
      <a:schemeClr val="dk1"/>
    </dgm:fillClrLst>
    <dgm:linClrLst meth="repeat">
      <a:schemeClr val="dk1">
        <a:shade val="60000"/>
      </a:schemeClr>
    </dgm:linClrLst>
    <dgm:effectClrLst/>
    <dgm:txLinClrLst/>
    <dgm:txFillClrLst meth="repeat">
      <a:schemeClr val="tx1"/>
    </dgm:txFillClrLst>
    <dgm:txEffectClrLst/>
  </dgm:styleLbl>
  <dgm:styleLbl name="parChTrans1D3">
    <dgm:fillClrLst meth="repeat">
      <a:schemeClr val="dk1"/>
    </dgm:fillClrLst>
    <dgm:linClrLst meth="repeat">
      <a:schemeClr val="dk1">
        <a:shade val="80000"/>
      </a:schemeClr>
    </dgm:linClrLst>
    <dgm:effectClrLst/>
    <dgm:txLinClrLst/>
    <dgm:txFillClrLst meth="repeat">
      <a:schemeClr val="tx1"/>
    </dgm:txFillClrLst>
    <dgm:txEffectClrLst/>
  </dgm:styleLbl>
  <dgm:styleLbl name="parChTrans1D4">
    <dgm:fillClrLst meth="repeat">
      <a:schemeClr val="dk1"/>
    </dgm:fillClrLst>
    <dgm:linClrLst meth="repeat">
      <a:schemeClr val="dk1">
        <a:shade val="80000"/>
      </a:schemeClr>
    </dgm:linClrLst>
    <dgm:effectClrLst/>
    <dgm:txLinClrLst/>
    <dgm:txFillClrLst meth="repeat">
      <a:schemeClr val="tx1"/>
    </dgm:txFillClrLst>
    <dgm:txEffectClrLst/>
  </dgm:styleLbl>
  <dgm:styleLbl name="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conF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align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trAlignAcc1">
    <dgm:fillClrLst meth="repeat">
      <a:schemeClr val="dk1">
        <a:alpha val="40000"/>
        <a:tint val="40000"/>
      </a:schemeClr>
    </dgm:fillClrLst>
    <dgm:linClrLst meth="repeat">
      <a:schemeClr val="dk1"/>
    </dgm:linClrLst>
    <dgm:effectClrLst/>
    <dgm:txLinClrLst/>
    <dgm:txFillClrLst meth="repeat">
      <a:schemeClr val="dk1"/>
    </dgm:txFillClrLst>
    <dgm:txEffectClrLst/>
  </dgm:styleLbl>
  <dgm:styleLbl name="bgAcc1">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solidFgAcc1">
    <dgm:fillClrLst meth="repeat">
      <a:schemeClr val="lt1"/>
    </dgm:fillClrLst>
    <dgm:linClrLst meth="repeat">
      <a:schemeClr val="dk1"/>
    </dgm:linClrLst>
    <dgm:effectClrLst/>
    <dgm:txLinClrLst/>
    <dgm:txFillClrLst meth="repeat">
      <a:schemeClr val="dk1"/>
    </dgm:txFillClrLst>
    <dgm:txEffectClrLst/>
  </dgm:styleLbl>
  <dgm:styleLbl name="solidAlignAcc1">
    <dgm:fillClrLst meth="repeat">
      <a:schemeClr val="lt1"/>
    </dgm:fillClrLst>
    <dgm:linClrLst meth="repeat">
      <a:schemeClr val="dk1"/>
    </dgm:linClrLst>
    <dgm:effectClrLst/>
    <dgm:txLinClrLst/>
    <dgm:txFillClrLst meth="repeat">
      <a:schemeClr val="dk1"/>
    </dgm:txFillClrLst>
    <dgm:txEffectClrLst/>
  </dgm:styleLbl>
  <dgm:styleLbl name="solidBgAcc1">
    <dgm:fillClrLst meth="repeat">
      <a:schemeClr val="lt1"/>
    </dgm:fillClrLst>
    <dgm:linClrLst meth="repeat">
      <a:schemeClr val="dk1"/>
    </dgm:linClrLst>
    <dgm:effectClrLst/>
    <dgm:txLinClrLst/>
    <dgm:txFillClrLst meth="repeat">
      <a:schemeClr val="dk1"/>
    </dgm:txFillClrLst>
    <dgm:txEffectClrLst/>
  </dgm:styleLbl>
  <dgm:styleLbl name="f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align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bgAccFollowNode1">
    <dgm:fillClrLst meth="repeat">
      <a:schemeClr val="lt1">
        <a:alpha val="90000"/>
        <a:tint val="40000"/>
      </a:schemeClr>
    </dgm:fillClrLst>
    <dgm:linClrLst meth="repeat">
      <a:schemeClr val="dk1">
        <a:alpha val="90000"/>
      </a:schemeClr>
    </dgm:linClrLst>
    <dgm:effectClrLst/>
    <dgm:txLinClrLst/>
    <dgm:txFillClrLst meth="repeat">
      <a:schemeClr val="dk1"/>
    </dgm:txFillClrLst>
    <dgm:txEffectClrLst/>
  </dgm:styleLbl>
  <dgm:styleLbl name="fgAcc0">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2">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3">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fgAcc4">
    <dgm:fillClrLst meth="repeat">
      <a:schemeClr val="dk1">
        <a:alpha val="90000"/>
        <a:tint val="40000"/>
      </a:schemeClr>
    </dgm:fillClrLst>
    <dgm:linClrLst meth="repeat">
      <a:schemeClr val="dk1"/>
    </dgm:linClrLst>
    <dgm:effectClrLst/>
    <dgm:txLinClrLst/>
    <dgm:txFillClrLst meth="repeat">
      <a:schemeClr val="dk1"/>
    </dgm:txFillClrLst>
    <dgm:txEffectClrLst/>
  </dgm:styleLbl>
  <dgm:styleLbl name="bgShp">
    <dgm:fillClrLst meth="repeat">
      <a:schemeClr val="dk1">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dk1">
        <a:shade val="80000"/>
      </a:schemeClr>
    </dgm:fillClrLst>
    <dgm:linClrLst meth="repeat">
      <a:schemeClr val="dk1"/>
    </dgm:linClrLst>
    <dgm:effectClrLst/>
    <dgm:txLinClrLst/>
    <dgm:txFillClrLst meth="repeat">
      <a:schemeClr val="lt1"/>
    </dgm:txFillClrLst>
    <dgm:txEffectClrLst/>
  </dgm:styleLbl>
  <dgm:styleLbl name="trBgShp">
    <dgm:fillClrLst meth="repeat">
      <a:schemeClr val="dk1">
        <a:tint val="50000"/>
        <a:alpha val="40000"/>
      </a:schemeClr>
    </dgm:fillClrLst>
    <dgm:linClrLst meth="repeat">
      <a:schemeClr val="dk1"/>
    </dgm:linClrLst>
    <dgm:effectClrLst/>
    <dgm:txLinClrLst/>
    <dgm:txFillClrLst meth="repeat">
      <a:schemeClr val="lt1"/>
    </dgm:txFillClrLst>
    <dgm:txEffectClrLst/>
  </dgm:styleLbl>
  <dgm:styleLbl name="fgShp">
    <dgm:fillClrLst meth="repeat">
      <a:schemeClr val="dk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1F334AF-D127-4458-A2C5-41F02420B9FA}" type="doc">
      <dgm:prSet loTypeId="urn:microsoft.com/office/officeart/2005/8/layout/vList2" loCatId="list" qsTypeId="urn:microsoft.com/office/officeart/2005/8/quickstyle/simple1" qsCatId="simple" csTypeId="urn:microsoft.com/office/officeart/2005/8/colors/accent1_1" csCatId="accent1" phldr="1"/>
      <dgm:spPr/>
      <dgm:t>
        <a:bodyPr/>
        <a:lstStyle/>
        <a:p>
          <a:endParaRPr lang="it-IT"/>
        </a:p>
      </dgm:t>
    </dgm:pt>
    <dgm:pt modelId="{51C19ABE-1F68-4F6F-87C0-9744A0BDE002}">
      <dgm:prSet phldrT="[Testo]"/>
      <dgm:spPr/>
      <dgm:t>
        <a:bodyPr/>
        <a:lstStyle/>
        <a:p>
          <a:r>
            <a:rPr lang="it-IT" dirty="0"/>
            <a:t>Libertà e diritti di prima generazione</a:t>
          </a:r>
        </a:p>
      </dgm:t>
    </dgm:pt>
    <dgm:pt modelId="{EC731BCC-A945-4FAF-8527-6C13928C2A99}" type="parTrans" cxnId="{DF15F72C-CD55-4843-B44A-8A6E6B2B40E3}">
      <dgm:prSet/>
      <dgm:spPr/>
      <dgm:t>
        <a:bodyPr/>
        <a:lstStyle/>
        <a:p>
          <a:endParaRPr lang="it-IT"/>
        </a:p>
      </dgm:t>
    </dgm:pt>
    <dgm:pt modelId="{36B55C89-1A2C-413E-BC0F-D3FA5F3A2529}" type="sibTrans" cxnId="{DF15F72C-CD55-4843-B44A-8A6E6B2B40E3}">
      <dgm:prSet/>
      <dgm:spPr/>
      <dgm:t>
        <a:bodyPr/>
        <a:lstStyle/>
        <a:p>
          <a:endParaRPr lang="it-IT"/>
        </a:p>
      </dgm:t>
    </dgm:pt>
    <dgm:pt modelId="{8D7C7836-B27A-48A0-9BC1-540216C0938D}">
      <dgm:prSet phldrT="[Testo]"/>
      <dgm:spPr/>
      <dgm:t>
        <a:bodyPr/>
        <a:lstStyle/>
        <a:p>
          <a:r>
            <a:rPr lang="it-IT" dirty="0"/>
            <a:t>Libertà e diritti di seconda generazione</a:t>
          </a:r>
        </a:p>
      </dgm:t>
    </dgm:pt>
    <dgm:pt modelId="{76F414CA-EDD9-4CCA-9459-144C047945E2}" type="parTrans" cxnId="{0203A82D-F709-4E49-A0C4-6BFA2FDC7D92}">
      <dgm:prSet/>
      <dgm:spPr/>
      <dgm:t>
        <a:bodyPr/>
        <a:lstStyle/>
        <a:p>
          <a:endParaRPr lang="it-IT"/>
        </a:p>
      </dgm:t>
    </dgm:pt>
    <dgm:pt modelId="{F0F4FA11-F334-43D5-AF8F-F2F0FA857CA2}" type="sibTrans" cxnId="{0203A82D-F709-4E49-A0C4-6BFA2FDC7D92}">
      <dgm:prSet/>
      <dgm:spPr/>
      <dgm:t>
        <a:bodyPr/>
        <a:lstStyle/>
        <a:p>
          <a:endParaRPr lang="it-IT"/>
        </a:p>
      </dgm:t>
    </dgm:pt>
    <dgm:pt modelId="{9874F245-D88B-4961-8E66-749403D2D053}">
      <dgm:prSet phldrT="[Testo]"/>
      <dgm:spPr/>
      <dgm:t>
        <a:bodyPr/>
        <a:lstStyle/>
        <a:p>
          <a:r>
            <a:rPr lang="it-IT" dirty="0"/>
            <a:t>Libertà e diritti di terza generazione</a:t>
          </a:r>
        </a:p>
      </dgm:t>
    </dgm:pt>
    <dgm:pt modelId="{4C478F39-7B1D-403E-A7CA-0422D69AC362}" type="parTrans" cxnId="{BB17DFCB-89D0-476C-AEC5-20C01D7D86D5}">
      <dgm:prSet/>
      <dgm:spPr/>
      <dgm:t>
        <a:bodyPr/>
        <a:lstStyle/>
        <a:p>
          <a:endParaRPr lang="it-IT"/>
        </a:p>
      </dgm:t>
    </dgm:pt>
    <dgm:pt modelId="{EEB1BE20-02DF-4722-ACC9-D12F92AB1ABB}" type="sibTrans" cxnId="{BB17DFCB-89D0-476C-AEC5-20C01D7D86D5}">
      <dgm:prSet/>
      <dgm:spPr/>
      <dgm:t>
        <a:bodyPr/>
        <a:lstStyle/>
        <a:p>
          <a:endParaRPr lang="it-IT"/>
        </a:p>
      </dgm:t>
    </dgm:pt>
    <dgm:pt modelId="{7C4310B5-D0F3-40A2-9E21-EB8E6E4AF019}">
      <dgm:prSet phldrT="[Testo]"/>
      <dgm:spPr/>
      <dgm:t>
        <a:bodyPr/>
        <a:lstStyle/>
        <a:p>
          <a:r>
            <a:rPr lang="it-IT" dirty="0"/>
            <a:t>Libertà e diritti di quarta generazione</a:t>
          </a:r>
        </a:p>
      </dgm:t>
    </dgm:pt>
    <dgm:pt modelId="{5849C943-48DA-4543-A4F5-73DD02C4D9C6}" type="parTrans" cxnId="{270A6431-DF28-4182-B3D7-40F2C4E837A3}">
      <dgm:prSet/>
      <dgm:spPr/>
      <dgm:t>
        <a:bodyPr/>
        <a:lstStyle/>
        <a:p>
          <a:endParaRPr lang="it-IT"/>
        </a:p>
      </dgm:t>
    </dgm:pt>
    <dgm:pt modelId="{A357A891-20BC-4F6B-BC8A-A746DD1D0D90}" type="sibTrans" cxnId="{270A6431-DF28-4182-B3D7-40F2C4E837A3}">
      <dgm:prSet/>
      <dgm:spPr/>
      <dgm:t>
        <a:bodyPr/>
        <a:lstStyle/>
        <a:p>
          <a:endParaRPr lang="it-IT"/>
        </a:p>
      </dgm:t>
    </dgm:pt>
    <dgm:pt modelId="{59C09C95-1F8D-4E9C-A4AE-2B95EDC44A24}">
      <dgm:prSet phldrT="[Testo]"/>
      <dgm:spPr/>
      <dgm:t>
        <a:bodyPr/>
        <a:lstStyle/>
        <a:p>
          <a:pPr algn="just"/>
          <a:r>
            <a:rPr lang="it-IT" dirty="0"/>
            <a:t>Libertà a carattere individuale, tipiche delle prime forme di </a:t>
          </a:r>
          <a:r>
            <a:rPr lang="it-IT" b="1" dirty="0"/>
            <a:t>Stato di diritto </a:t>
          </a:r>
          <a:r>
            <a:rPr lang="it-IT" b="0" dirty="0"/>
            <a:t>post</a:t>
          </a:r>
          <a:r>
            <a:rPr lang="it-IT" b="1" dirty="0"/>
            <a:t> </a:t>
          </a:r>
          <a:r>
            <a:rPr lang="it-IT" dirty="0"/>
            <a:t>Rivoluzioni (americana e francese), e che comprendono </a:t>
          </a:r>
          <a:r>
            <a:rPr lang="it-IT" b="0" dirty="0"/>
            <a:t>libertà civili e libertà politiche, ad es. il diritto alla vita, all’integrità fisica, al movimento, la libertà di espressione, di associazione, di stampa, di coscienza, di pensiero, di parola, di religione, di associazione, di partecipazione alla vita politica, elettorato attivo e passivo.</a:t>
          </a:r>
        </a:p>
      </dgm:t>
    </dgm:pt>
    <dgm:pt modelId="{01B904BA-D110-4A67-9D8C-EC635570ED21}" type="parTrans" cxnId="{27F18306-CB9D-42E0-B51F-5A1EBCCC37AC}">
      <dgm:prSet/>
      <dgm:spPr/>
      <dgm:t>
        <a:bodyPr/>
        <a:lstStyle/>
        <a:p>
          <a:endParaRPr lang="it-IT"/>
        </a:p>
      </dgm:t>
    </dgm:pt>
    <dgm:pt modelId="{6D5A95C8-6072-4C80-AA10-1293BC3A636D}" type="sibTrans" cxnId="{27F18306-CB9D-42E0-B51F-5A1EBCCC37AC}">
      <dgm:prSet/>
      <dgm:spPr/>
      <dgm:t>
        <a:bodyPr/>
        <a:lstStyle/>
        <a:p>
          <a:endParaRPr lang="it-IT"/>
        </a:p>
      </dgm:t>
    </dgm:pt>
    <dgm:pt modelId="{135FE524-CEC7-4B81-BBD7-8C45C3FD518C}">
      <dgm:prSet phldrT="[Testo]"/>
      <dgm:spPr/>
      <dgm:t>
        <a:bodyPr/>
        <a:lstStyle/>
        <a:p>
          <a:pPr algn="just"/>
          <a:r>
            <a:rPr lang="it-IT" dirty="0"/>
            <a:t>Integrano quelli di prima generazione con diritti economici, sociali e culturali e sono tipici degli Stati contemporanei e presenti in quasi tutte le Costituzioni: diritto al lavoro, alla casa, allo svago, alla tutela della salute, all’istruzione, ecc. Lo Stato oltre a rispettare i diritti di ciascun cittadino si impegna a rimuovere gli ostacoli materiali e sociali che possono compromettere il benessere e lo sviluppo della collettività. </a:t>
          </a:r>
        </a:p>
      </dgm:t>
    </dgm:pt>
    <dgm:pt modelId="{F8E0BAF6-DC72-44AD-A44E-3C31293C1121}" type="parTrans" cxnId="{2BFFCDCE-02F9-4A63-8907-1544B06B1E9D}">
      <dgm:prSet/>
      <dgm:spPr/>
      <dgm:t>
        <a:bodyPr/>
        <a:lstStyle/>
        <a:p>
          <a:endParaRPr lang="it-IT"/>
        </a:p>
      </dgm:t>
    </dgm:pt>
    <dgm:pt modelId="{5C8D1433-2A15-474D-959D-64B02A8E1809}" type="sibTrans" cxnId="{2BFFCDCE-02F9-4A63-8907-1544B06B1E9D}">
      <dgm:prSet/>
      <dgm:spPr/>
      <dgm:t>
        <a:bodyPr/>
        <a:lstStyle/>
        <a:p>
          <a:endParaRPr lang="it-IT"/>
        </a:p>
      </dgm:t>
    </dgm:pt>
    <dgm:pt modelId="{51AA8FCA-66FC-4A17-A997-B18D2CBB3796}">
      <dgm:prSet phldrT="[Testo]"/>
      <dgm:spPr/>
      <dgm:t>
        <a:bodyPr/>
        <a:lstStyle/>
        <a:p>
          <a:r>
            <a:rPr lang="it-IT" dirty="0"/>
            <a:t>Sono noti come diritti di solidarietà, perché coinvolgono la collettività e i popoli: diritto all’autodeterminazione dei popoli, allo sviluppo, alla difesa dell’ambiente, ecc.</a:t>
          </a:r>
        </a:p>
      </dgm:t>
    </dgm:pt>
    <dgm:pt modelId="{14FEA50B-0B43-4187-983E-D66BC3611098}" type="parTrans" cxnId="{2B3EAB98-14E2-4500-A9B1-FA6447924CD4}">
      <dgm:prSet/>
      <dgm:spPr/>
      <dgm:t>
        <a:bodyPr/>
        <a:lstStyle/>
        <a:p>
          <a:endParaRPr lang="it-IT"/>
        </a:p>
      </dgm:t>
    </dgm:pt>
    <dgm:pt modelId="{8E57085D-0EED-4218-B41C-0F5E3D50C0DD}" type="sibTrans" cxnId="{2B3EAB98-14E2-4500-A9B1-FA6447924CD4}">
      <dgm:prSet/>
      <dgm:spPr/>
      <dgm:t>
        <a:bodyPr/>
        <a:lstStyle/>
        <a:p>
          <a:endParaRPr lang="it-IT"/>
        </a:p>
      </dgm:t>
    </dgm:pt>
    <dgm:pt modelId="{F3D89F7A-D32D-4B82-A84D-47584E7E9AE6}">
      <dgm:prSet phldrT="[Testo]"/>
      <dgm:spPr/>
      <dgm:t>
        <a:bodyPr/>
        <a:lstStyle/>
        <a:p>
          <a:pPr algn="just"/>
          <a:r>
            <a:rPr lang="it-IT" dirty="0"/>
            <a:t>Sono diritti in via di riconoscimento e molto discussi, quelli che riguardano i temi della bioetica in particolare o i diritti degli animali, e ancora che comprendono temi legati allo sviluppo delle nuove tecnologie e forme di comunicazione. </a:t>
          </a:r>
        </a:p>
      </dgm:t>
    </dgm:pt>
    <dgm:pt modelId="{ED044723-933B-49FD-B60A-5A25B206909A}" type="parTrans" cxnId="{F036B31E-FA42-4321-99E6-CF37A05BAE6F}">
      <dgm:prSet/>
      <dgm:spPr/>
      <dgm:t>
        <a:bodyPr/>
        <a:lstStyle/>
        <a:p>
          <a:endParaRPr lang="it-IT"/>
        </a:p>
      </dgm:t>
    </dgm:pt>
    <dgm:pt modelId="{900AAD10-AA36-498E-9354-3DD13E73AB1B}" type="sibTrans" cxnId="{F036B31E-FA42-4321-99E6-CF37A05BAE6F}">
      <dgm:prSet/>
      <dgm:spPr/>
      <dgm:t>
        <a:bodyPr/>
        <a:lstStyle/>
        <a:p>
          <a:endParaRPr lang="it-IT"/>
        </a:p>
      </dgm:t>
    </dgm:pt>
    <dgm:pt modelId="{95697840-9C1F-4155-8BDA-9817553386A1}" type="pres">
      <dgm:prSet presAssocID="{71F334AF-D127-4458-A2C5-41F02420B9FA}" presName="linear" presStyleCnt="0">
        <dgm:presLayoutVars>
          <dgm:animLvl val="lvl"/>
          <dgm:resizeHandles val="exact"/>
        </dgm:presLayoutVars>
      </dgm:prSet>
      <dgm:spPr/>
    </dgm:pt>
    <dgm:pt modelId="{068BF1AB-C331-4ACD-B82B-124B0B95E4B7}" type="pres">
      <dgm:prSet presAssocID="{51C19ABE-1F68-4F6F-87C0-9744A0BDE002}" presName="parentText" presStyleLbl="node1" presStyleIdx="0" presStyleCnt="4">
        <dgm:presLayoutVars>
          <dgm:chMax val="0"/>
          <dgm:bulletEnabled val="1"/>
        </dgm:presLayoutVars>
      </dgm:prSet>
      <dgm:spPr/>
    </dgm:pt>
    <dgm:pt modelId="{1ED5250B-C0C2-4C6B-B485-B495C8C1D764}" type="pres">
      <dgm:prSet presAssocID="{51C19ABE-1F68-4F6F-87C0-9744A0BDE002}" presName="childText" presStyleLbl="revTx" presStyleIdx="0" presStyleCnt="4">
        <dgm:presLayoutVars>
          <dgm:bulletEnabled val="1"/>
        </dgm:presLayoutVars>
      </dgm:prSet>
      <dgm:spPr/>
    </dgm:pt>
    <dgm:pt modelId="{775BD471-E88B-4080-847E-80454E7BA6F5}" type="pres">
      <dgm:prSet presAssocID="{8D7C7836-B27A-48A0-9BC1-540216C0938D}" presName="parentText" presStyleLbl="node1" presStyleIdx="1" presStyleCnt="4">
        <dgm:presLayoutVars>
          <dgm:chMax val="0"/>
          <dgm:bulletEnabled val="1"/>
        </dgm:presLayoutVars>
      </dgm:prSet>
      <dgm:spPr/>
    </dgm:pt>
    <dgm:pt modelId="{0768CC42-FF9B-4739-A705-D2C5A678A12F}" type="pres">
      <dgm:prSet presAssocID="{8D7C7836-B27A-48A0-9BC1-540216C0938D}" presName="childText" presStyleLbl="revTx" presStyleIdx="1" presStyleCnt="4">
        <dgm:presLayoutVars>
          <dgm:bulletEnabled val="1"/>
        </dgm:presLayoutVars>
      </dgm:prSet>
      <dgm:spPr/>
    </dgm:pt>
    <dgm:pt modelId="{53FB81C2-D968-4AE1-B0C3-5CA12A63ADAD}" type="pres">
      <dgm:prSet presAssocID="{9874F245-D88B-4961-8E66-749403D2D053}" presName="parentText" presStyleLbl="node1" presStyleIdx="2" presStyleCnt="4">
        <dgm:presLayoutVars>
          <dgm:chMax val="0"/>
          <dgm:bulletEnabled val="1"/>
        </dgm:presLayoutVars>
      </dgm:prSet>
      <dgm:spPr/>
    </dgm:pt>
    <dgm:pt modelId="{25E8C405-F372-4781-B2C9-6BE5EAD6D36B}" type="pres">
      <dgm:prSet presAssocID="{9874F245-D88B-4961-8E66-749403D2D053}" presName="childText" presStyleLbl="revTx" presStyleIdx="2" presStyleCnt="4">
        <dgm:presLayoutVars>
          <dgm:bulletEnabled val="1"/>
        </dgm:presLayoutVars>
      </dgm:prSet>
      <dgm:spPr/>
    </dgm:pt>
    <dgm:pt modelId="{F56E37AC-7E95-49F7-9B2D-E585E9C376CD}" type="pres">
      <dgm:prSet presAssocID="{7C4310B5-D0F3-40A2-9E21-EB8E6E4AF019}" presName="parentText" presStyleLbl="node1" presStyleIdx="3" presStyleCnt="4">
        <dgm:presLayoutVars>
          <dgm:chMax val="0"/>
          <dgm:bulletEnabled val="1"/>
        </dgm:presLayoutVars>
      </dgm:prSet>
      <dgm:spPr/>
    </dgm:pt>
    <dgm:pt modelId="{0E8916D4-10CF-4AD2-968C-E1BD550B10AE}" type="pres">
      <dgm:prSet presAssocID="{7C4310B5-D0F3-40A2-9E21-EB8E6E4AF019}" presName="childText" presStyleLbl="revTx" presStyleIdx="3" presStyleCnt="4">
        <dgm:presLayoutVars>
          <dgm:bulletEnabled val="1"/>
        </dgm:presLayoutVars>
      </dgm:prSet>
      <dgm:spPr/>
    </dgm:pt>
  </dgm:ptLst>
  <dgm:cxnLst>
    <dgm:cxn modelId="{27F18306-CB9D-42E0-B51F-5A1EBCCC37AC}" srcId="{51C19ABE-1F68-4F6F-87C0-9744A0BDE002}" destId="{59C09C95-1F8D-4E9C-A4AE-2B95EDC44A24}" srcOrd="0" destOrd="0" parTransId="{01B904BA-D110-4A67-9D8C-EC635570ED21}" sibTransId="{6D5A95C8-6072-4C80-AA10-1293BC3A636D}"/>
    <dgm:cxn modelId="{F036B31E-FA42-4321-99E6-CF37A05BAE6F}" srcId="{7C4310B5-D0F3-40A2-9E21-EB8E6E4AF019}" destId="{F3D89F7A-D32D-4B82-A84D-47584E7E9AE6}" srcOrd="0" destOrd="0" parTransId="{ED044723-933B-49FD-B60A-5A25B206909A}" sibTransId="{900AAD10-AA36-498E-9354-3DD13E73AB1B}"/>
    <dgm:cxn modelId="{58DF1522-0513-45C6-BCCF-4F4F68AFF325}" type="presOf" srcId="{59C09C95-1F8D-4E9C-A4AE-2B95EDC44A24}" destId="{1ED5250B-C0C2-4C6B-B485-B495C8C1D764}" srcOrd="0" destOrd="0" presId="urn:microsoft.com/office/officeart/2005/8/layout/vList2"/>
    <dgm:cxn modelId="{87F49026-11EF-4A2A-B068-38D8E0B87F8D}" type="presOf" srcId="{51AA8FCA-66FC-4A17-A997-B18D2CBB3796}" destId="{25E8C405-F372-4781-B2C9-6BE5EAD6D36B}" srcOrd="0" destOrd="0" presId="urn:microsoft.com/office/officeart/2005/8/layout/vList2"/>
    <dgm:cxn modelId="{DF15F72C-CD55-4843-B44A-8A6E6B2B40E3}" srcId="{71F334AF-D127-4458-A2C5-41F02420B9FA}" destId="{51C19ABE-1F68-4F6F-87C0-9744A0BDE002}" srcOrd="0" destOrd="0" parTransId="{EC731BCC-A945-4FAF-8527-6C13928C2A99}" sibTransId="{36B55C89-1A2C-413E-BC0F-D3FA5F3A2529}"/>
    <dgm:cxn modelId="{0203A82D-F709-4E49-A0C4-6BFA2FDC7D92}" srcId="{71F334AF-D127-4458-A2C5-41F02420B9FA}" destId="{8D7C7836-B27A-48A0-9BC1-540216C0938D}" srcOrd="1" destOrd="0" parTransId="{76F414CA-EDD9-4CCA-9459-144C047945E2}" sibTransId="{F0F4FA11-F334-43D5-AF8F-F2F0FA857CA2}"/>
    <dgm:cxn modelId="{270A6431-DF28-4182-B3D7-40F2C4E837A3}" srcId="{71F334AF-D127-4458-A2C5-41F02420B9FA}" destId="{7C4310B5-D0F3-40A2-9E21-EB8E6E4AF019}" srcOrd="3" destOrd="0" parTransId="{5849C943-48DA-4543-A4F5-73DD02C4D9C6}" sibTransId="{A357A891-20BC-4F6B-BC8A-A746DD1D0D90}"/>
    <dgm:cxn modelId="{914FD131-AC87-401A-9D9D-04779E22C70B}" type="presOf" srcId="{51C19ABE-1F68-4F6F-87C0-9744A0BDE002}" destId="{068BF1AB-C331-4ACD-B82B-124B0B95E4B7}" srcOrd="0" destOrd="0" presId="urn:microsoft.com/office/officeart/2005/8/layout/vList2"/>
    <dgm:cxn modelId="{09F56145-EA59-45EB-A4F0-3FD710991B32}" type="presOf" srcId="{F3D89F7A-D32D-4B82-A84D-47584E7E9AE6}" destId="{0E8916D4-10CF-4AD2-968C-E1BD550B10AE}" srcOrd="0" destOrd="0" presId="urn:microsoft.com/office/officeart/2005/8/layout/vList2"/>
    <dgm:cxn modelId="{E9027159-A691-49C9-8AB2-BEE5AA01E56F}" type="presOf" srcId="{7C4310B5-D0F3-40A2-9E21-EB8E6E4AF019}" destId="{F56E37AC-7E95-49F7-9B2D-E585E9C376CD}" srcOrd="0" destOrd="0" presId="urn:microsoft.com/office/officeart/2005/8/layout/vList2"/>
    <dgm:cxn modelId="{2B3EAB98-14E2-4500-A9B1-FA6447924CD4}" srcId="{9874F245-D88B-4961-8E66-749403D2D053}" destId="{51AA8FCA-66FC-4A17-A997-B18D2CBB3796}" srcOrd="0" destOrd="0" parTransId="{14FEA50B-0B43-4187-983E-D66BC3611098}" sibTransId="{8E57085D-0EED-4218-B41C-0F5E3D50C0DD}"/>
    <dgm:cxn modelId="{25EE41AF-FD0D-4480-86F2-DDAC0E3FFA79}" type="presOf" srcId="{135FE524-CEC7-4B81-BBD7-8C45C3FD518C}" destId="{0768CC42-FF9B-4739-A705-D2C5A678A12F}" srcOrd="0" destOrd="0" presId="urn:microsoft.com/office/officeart/2005/8/layout/vList2"/>
    <dgm:cxn modelId="{BB17DFCB-89D0-476C-AEC5-20C01D7D86D5}" srcId="{71F334AF-D127-4458-A2C5-41F02420B9FA}" destId="{9874F245-D88B-4961-8E66-749403D2D053}" srcOrd="2" destOrd="0" parTransId="{4C478F39-7B1D-403E-A7CA-0422D69AC362}" sibTransId="{EEB1BE20-02DF-4722-ACC9-D12F92AB1ABB}"/>
    <dgm:cxn modelId="{CDA893CD-3FD9-4678-8A4A-AD08A9E30487}" type="presOf" srcId="{8D7C7836-B27A-48A0-9BC1-540216C0938D}" destId="{775BD471-E88B-4080-847E-80454E7BA6F5}" srcOrd="0" destOrd="0" presId="urn:microsoft.com/office/officeart/2005/8/layout/vList2"/>
    <dgm:cxn modelId="{2BFFCDCE-02F9-4A63-8907-1544B06B1E9D}" srcId="{8D7C7836-B27A-48A0-9BC1-540216C0938D}" destId="{135FE524-CEC7-4B81-BBD7-8C45C3FD518C}" srcOrd="0" destOrd="0" parTransId="{F8E0BAF6-DC72-44AD-A44E-3C31293C1121}" sibTransId="{5C8D1433-2A15-474D-959D-64B02A8E1809}"/>
    <dgm:cxn modelId="{240742D4-1DF5-489C-92FB-8B5C86863BE2}" type="presOf" srcId="{71F334AF-D127-4458-A2C5-41F02420B9FA}" destId="{95697840-9C1F-4155-8BDA-9817553386A1}" srcOrd="0" destOrd="0" presId="urn:microsoft.com/office/officeart/2005/8/layout/vList2"/>
    <dgm:cxn modelId="{3E0767E0-4C51-49F1-873E-C3F376C15218}" type="presOf" srcId="{9874F245-D88B-4961-8E66-749403D2D053}" destId="{53FB81C2-D968-4AE1-B0C3-5CA12A63ADAD}" srcOrd="0" destOrd="0" presId="urn:microsoft.com/office/officeart/2005/8/layout/vList2"/>
    <dgm:cxn modelId="{C6065EB2-27ED-490A-B2AC-2575FEFC0423}" type="presParOf" srcId="{95697840-9C1F-4155-8BDA-9817553386A1}" destId="{068BF1AB-C331-4ACD-B82B-124B0B95E4B7}" srcOrd="0" destOrd="0" presId="urn:microsoft.com/office/officeart/2005/8/layout/vList2"/>
    <dgm:cxn modelId="{94D5CA61-12FD-4076-B3C5-B9AC3FCC9BB3}" type="presParOf" srcId="{95697840-9C1F-4155-8BDA-9817553386A1}" destId="{1ED5250B-C0C2-4C6B-B485-B495C8C1D764}" srcOrd="1" destOrd="0" presId="urn:microsoft.com/office/officeart/2005/8/layout/vList2"/>
    <dgm:cxn modelId="{46BCD209-2C01-4EE2-959D-0A2156674DBD}" type="presParOf" srcId="{95697840-9C1F-4155-8BDA-9817553386A1}" destId="{775BD471-E88B-4080-847E-80454E7BA6F5}" srcOrd="2" destOrd="0" presId="urn:microsoft.com/office/officeart/2005/8/layout/vList2"/>
    <dgm:cxn modelId="{E879E235-CDB7-45CE-9CE4-50FA3797A09C}" type="presParOf" srcId="{95697840-9C1F-4155-8BDA-9817553386A1}" destId="{0768CC42-FF9B-4739-A705-D2C5A678A12F}" srcOrd="3" destOrd="0" presId="urn:microsoft.com/office/officeart/2005/8/layout/vList2"/>
    <dgm:cxn modelId="{CE9EE82C-D5EA-4B34-A8C0-A8F2CE676AF8}" type="presParOf" srcId="{95697840-9C1F-4155-8BDA-9817553386A1}" destId="{53FB81C2-D968-4AE1-B0C3-5CA12A63ADAD}" srcOrd="4" destOrd="0" presId="urn:microsoft.com/office/officeart/2005/8/layout/vList2"/>
    <dgm:cxn modelId="{2479CD14-6744-45F3-AEF2-3F59292C9ADB}" type="presParOf" srcId="{95697840-9C1F-4155-8BDA-9817553386A1}" destId="{25E8C405-F372-4781-B2C9-6BE5EAD6D36B}" srcOrd="5" destOrd="0" presId="urn:microsoft.com/office/officeart/2005/8/layout/vList2"/>
    <dgm:cxn modelId="{3254FB24-A1CD-4B1A-983E-751D1BC9DF68}" type="presParOf" srcId="{95697840-9C1F-4155-8BDA-9817553386A1}" destId="{F56E37AC-7E95-49F7-9B2D-E585E9C376CD}" srcOrd="6" destOrd="0" presId="urn:microsoft.com/office/officeart/2005/8/layout/vList2"/>
    <dgm:cxn modelId="{98AC66DC-A72B-4CBF-86C2-B7117196868B}" type="presParOf" srcId="{95697840-9C1F-4155-8BDA-9817553386A1}" destId="{0E8916D4-10CF-4AD2-968C-E1BD550B10AE}"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273D69C0-A566-49B6-A9E8-3E82F065C09C}" type="doc">
      <dgm:prSet loTypeId="urn:microsoft.com/office/officeart/2005/8/layout/list1" loCatId="list" qsTypeId="urn:microsoft.com/office/officeart/2005/8/quickstyle/simple1" qsCatId="simple" csTypeId="urn:microsoft.com/office/officeart/2005/8/colors/accent1_1" csCatId="accent1" phldr="1"/>
      <dgm:spPr/>
      <dgm:t>
        <a:bodyPr/>
        <a:lstStyle/>
        <a:p>
          <a:endParaRPr lang="it-IT"/>
        </a:p>
      </dgm:t>
    </dgm:pt>
    <dgm:pt modelId="{45278C19-4797-418E-BA07-BED277B0FB05}">
      <dgm:prSet phldrT="[Testo]" custT="1"/>
      <dgm:spPr/>
      <dgm:t>
        <a:bodyPr/>
        <a:lstStyle/>
        <a:p>
          <a:pPr algn="just"/>
          <a:r>
            <a:rPr lang="it-IT" sz="1600" dirty="0"/>
            <a:t>La Carta delle Nazioni Unite venne approvata il 26 giugno del 1945</a:t>
          </a:r>
        </a:p>
      </dgm:t>
    </dgm:pt>
    <dgm:pt modelId="{2ECECC35-15A3-4A99-B20D-79E91BF8487F}" type="parTrans" cxnId="{BEC9BDB9-8F4C-4FF7-8FD9-2D0A35E46D52}">
      <dgm:prSet/>
      <dgm:spPr/>
      <dgm:t>
        <a:bodyPr/>
        <a:lstStyle/>
        <a:p>
          <a:pPr algn="just"/>
          <a:endParaRPr lang="it-IT" sz="1600"/>
        </a:p>
      </dgm:t>
    </dgm:pt>
    <dgm:pt modelId="{0BBA13AF-4913-4C40-B97A-28627066BA53}" type="sibTrans" cxnId="{BEC9BDB9-8F4C-4FF7-8FD9-2D0A35E46D52}">
      <dgm:prSet/>
      <dgm:spPr/>
      <dgm:t>
        <a:bodyPr/>
        <a:lstStyle/>
        <a:p>
          <a:pPr algn="just"/>
          <a:endParaRPr lang="it-IT" sz="1600"/>
        </a:p>
      </dgm:t>
    </dgm:pt>
    <dgm:pt modelId="{3EB4A704-1CAF-4C9B-A516-1BE601A63D41}">
      <dgm:prSet phldrT="[Testo]" custT="1"/>
      <dgm:spPr/>
      <dgm:t>
        <a:bodyPr/>
        <a:lstStyle/>
        <a:p>
          <a:pPr algn="just"/>
          <a:r>
            <a:rPr lang="it-IT" sz="1600" dirty="0"/>
            <a:t>Include tra i fini dell’organizzazione la promozione e l’incoraggiamento del rispetto dei diritti umani e delle libertà fondamentali per tutti, senza distinzione di razza, sesso, lingua e religione (artt.1-3)</a:t>
          </a:r>
        </a:p>
      </dgm:t>
    </dgm:pt>
    <dgm:pt modelId="{C0C22B59-5FFC-4C49-B4BA-FCBD6A0E8D58}" type="parTrans" cxnId="{5D0C241D-8A22-470A-9639-9ACC001196DD}">
      <dgm:prSet/>
      <dgm:spPr/>
      <dgm:t>
        <a:bodyPr/>
        <a:lstStyle/>
        <a:p>
          <a:pPr algn="just"/>
          <a:endParaRPr lang="it-IT" sz="1600"/>
        </a:p>
      </dgm:t>
    </dgm:pt>
    <dgm:pt modelId="{2D546334-A9FC-4ABF-A66A-C55BD8D5BA36}" type="sibTrans" cxnId="{5D0C241D-8A22-470A-9639-9ACC001196DD}">
      <dgm:prSet/>
      <dgm:spPr/>
      <dgm:t>
        <a:bodyPr/>
        <a:lstStyle/>
        <a:p>
          <a:pPr algn="just"/>
          <a:endParaRPr lang="it-IT" sz="1600"/>
        </a:p>
      </dgm:t>
    </dgm:pt>
    <dgm:pt modelId="{F1817950-2CBE-476F-96E5-80E00D88B006}">
      <dgm:prSet phldrT="[Testo]" custT="1"/>
      <dgm:spPr/>
      <dgm:t>
        <a:bodyPr/>
        <a:lstStyle/>
        <a:p>
          <a:pPr algn="just"/>
          <a:r>
            <a:rPr lang="it-IT" sz="1600" dirty="0"/>
            <a:t>Con l’art. 68 della Carta fu costituita la Commissione che elaborò la Dichiarazione universale dei diritti umani</a:t>
          </a:r>
        </a:p>
      </dgm:t>
    </dgm:pt>
    <dgm:pt modelId="{4E01857E-C0F2-40CF-96B7-BE837B88CC39}" type="parTrans" cxnId="{30B0271A-FDAE-4ADA-9AC0-5377F3B0FE06}">
      <dgm:prSet/>
      <dgm:spPr/>
      <dgm:t>
        <a:bodyPr/>
        <a:lstStyle/>
        <a:p>
          <a:pPr algn="just"/>
          <a:endParaRPr lang="it-IT" sz="1600"/>
        </a:p>
      </dgm:t>
    </dgm:pt>
    <dgm:pt modelId="{25A2C422-EFAA-49C9-9D56-8B9A498A1DB8}" type="sibTrans" cxnId="{30B0271A-FDAE-4ADA-9AC0-5377F3B0FE06}">
      <dgm:prSet/>
      <dgm:spPr/>
      <dgm:t>
        <a:bodyPr/>
        <a:lstStyle/>
        <a:p>
          <a:pPr algn="just"/>
          <a:endParaRPr lang="it-IT" sz="1600"/>
        </a:p>
      </dgm:t>
    </dgm:pt>
    <dgm:pt modelId="{7D79787F-79BF-4E9B-89ED-B8236B859570}" type="pres">
      <dgm:prSet presAssocID="{273D69C0-A566-49B6-A9E8-3E82F065C09C}" presName="linear" presStyleCnt="0">
        <dgm:presLayoutVars>
          <dgm:dir/>
          <dgm:animLvl val="lvl"/>
          <dgm:resizeHandles val="exact"/>
        </dgm:presLayoutVars>
      </dgm:prSet>
      <dgm:spPr/>
    </dgm:pt>
    <dgm:pt modelId="{8896D802-D623-49CF-AC15-135B95A4D038}" type="pres">
      <dgm:prSet presAssocID="{45278C19-4797-418E-BA07-BED277B0FB05}" presName="parentLin" presStyleCnt="0"/>
      <dgm:spPr/>
    </dgm:pt>
    <dgm:pt modelId="{7FD992B9-D2B2-48E0-B8EE-1DDF0526D866}" type="pres">
      <dgm:prSet presAssocID="{45278C19-4797-418E-BA07-BED277B0FB05}" presName="parentLeftMargin" presStyleLbl="node1" presStyleIdx="0" presStyleCnt="3"/>
      <dgm:spPr/>
    </dgm:pt>
    <dgm:pt modelId="{B86F7735-392C-4C03-ABEC-C25F05687E52}" type="pres">
      <dgm:prSet presAssocID="{45278C19-4797-418E-BA07-BED277B0FB05}" presName="parentText" presStyleLbl="node1" presStyleIdx="0" presStyleCnt="3">
        <dgm:presLayoutVars>
          <dgm:chMax val="0"/>
          <dgm:bulletEnabled val="1"/>
        </dgm:presLayoutVars>
      </dgm:prSet>
      <dgm:spPr/>
    </dgm:pt>
    <dgm:pt modelId="{F3F4A505-D27E-4137-8059-F3220B4E97E5}" type="pres">
      <dgm:prSet presAssocID="{45278C19-4797-418E-BA07-BED277B0FB05}" presName="negativeSpace" presStyleCnt="0"/>
      <dgm:spPr/>
    </dgm:pt>
    <dgm:pt modelId="{674E2965-B998-4F68-8819-D08043E22D56}" type="pres">
      <dgm:prSet presAssocID="{45278C19-4797-418E-BA07-BED277B0FB05}" presName="childText" presStyleLbl="conFgAcc1" presStyleIdx="0" presStyleCnt="3">
        <dgm:presLayoutVars>
          <dgm:bulletEnabled val="1"/>
        </dgm:presLayoutVars>
      </dgm:prSet>
      <dgm:spPr/>
    </dgm:pt>
    <dgm:pt modelId="{6A48200C-E87C-4866-951B-5F1925989ACC}" type="pres">
      <dgm:prSet presAssocID="{0BBA13AF-4913-4C40-B97A-28627066BA53}" presName="spaceBetweenRectangles" presStyleCnt="0"/>
      <dgm:spPr/>
    </dgm:pt>
    <dgm:pt modelId="{987A80C9-6FCF-42D0-B815-AD638DF44311}" type="pres">
      <dgm:prSet presAssocID="{3EB4A704-1CAF-4C9B-A516-1BE601A63D41}" presName="parentLin" presStyleCnt="0"/>
      <dgm:spPr/>
    </dgm:pt>
    <dgm:pt modelId="{CA3DF211-0A22-4CFB-9A54-7AADFA0A7217}" type="pres">
      <dgm:prSet presAssocID="{3EB4A704-1CAF-4C9B-A516-1BE601A63D41}" presName="parentLeftMargin" presStyleLbl="node1" presStyleIdx="0" presStyleCnt="3"/>
      <dgm:spPr/>
    </dgm:pt>
    <dgm:pt modelId="{69374511-07DE-4437-A6F0-A35FB6AC844E}" type="pres">
      <dgm:prSet presAssocID="{3EB4A704-1CAF-4C9B-A516-1BE601A63D41}" presName="parentText" presStyleLbl="node1" presStyleIdx="1" presStyleCnt="3">
        <dgm:presLayoutVars>
          <dgm:chMax val="0"/>
          <dgm:bulletEnabled val="1"/>
        </dgm:presLayoutVars>
      </dgm:prSet>
      <dgm:spPr/>
    </dgm:pt>
    <dgm:pt modelId="{3E13C9A7-06BF-4B63-9DF9-75DECF36D286}" type="pres">
      <dgm:prSet presAssocID="{3EB4A704-1CAF-4C9B-A516-1BE601A63D41}" presName="negativeSpace" presStyleCnt="0"/>
      <dgm:spPr/>
    </dgm:pt>
    <dgm:pt modelId="{1526E924-B7AC-422D-A2C7-368C65D10F99}" type="pres">
      <dgm:prSet presAssocID="{3EB4A704-1CAF-4C9B-A516-1BE601A63D41}" presName="childText" presStyleLbl="conFgAcc1" presStyleIdx="1" presStyleCnt="3">
        <dgm:presLayoutVars>
          <dgm:bulletEnabled val="1"/>
        </dgm:presLayoutVars>
      </dgm:prSet>
      <dgm:spPr/>
    </dgm:pt>
    <dgm:pt modelId="{CAA89D83-856E-4E76-81AD-97ACC3315F6D}" type="pres">
      <dgm:prSet presAssocID="{2D546334-A9FC-4ABF-A66A-C55BD8D5BA36}" presName="spaceBetweenRectangles" presStyleCnt="0"/>
      <dgm:spPr/>
    </dgm:pt>
    <dgm:pt modelId="{95CD41A1-4AC3-4280-8458-D87D21F31DE1}" type="pres">
      <dgm:prSet presAssocID="{F1817950-2CBE-476F-96E5-80E00D88B006}" presName="parentLin" presStyleCnt="0"/>
      <dgm:spPr/>
    </dgm:pt>
    <dgm:pt modelId="{63645932-0E61-496A-B6BA-3796C9EE6858}" type="pres">
      <dgm:prSet presAssocID="{F1817950-2CBE-476F-96E5-80E00D88B006}" presName="parentLeftMargin" presStyleLbl="node1" presStyleIdx="1" presStyleCnt="3"/>
      <dgm:spPr/>
    </dgm:pt>
    <dgm:pt modelId="{FB709DA8-3938-48E3-ACEF-A0D83C2C899F}" type="pres">
      <dgm:prSet presAssocID="{F1817950-2CBE-476F-96E5-80E00D88B006}" presName="parentText" presStyleLbl="node1" presStyleIdx="2" presStyleCnt="3">
        <dgm:presLayoutVars>
          <dgm:chMax val="0"/>
          <dgm:bulletEnabled val="1"/>
        </dgm:presLayoutVars>
      </dgm:prSet>
      <dgm:spPr/>
    </dgm:pt>
    <dgm:pt modelId="{BC48D19A-09D6-4C32-A93B-CE1BDEE685F8}" type="pres">
      <dgm:prSet presAssocID="{F1817950-2CBE-476F-96E5-80E00D88B006}" presName="negativeSpace" presStyleCnt="0"/>
      <dgm:spPr/>
    </dgm:pt>
    <dgm:pt modelId="{E9A5CE37-1F00-45DD-89DD-F81E2DA7C7BF}" type="pres">
      <dgm:prSet presAssocID="{F1817950-2CBE-476F-96E5-80E00D88B006}" presName="childText" presStyleLbl="conFgAcc1" presStyleIdx="2" presStyleCnt="3">
        <dgm:presLayoutVars>
          <dgm:bulletEnabled val="1"/>
        </dgm:presLayoutVars>
      </dgm:prSet>
      <dgm:spPr/>
    </dgm:pt>
  </dgm:ptLst>
  <dgm:cxnLst>
    <dgm:cxn modelId="{6EA9B304-9B32-4066-86B6-FF58C06A77F6}" type="presOf" srcId="{3EB4A704-1CAF-4C9B-A516-1BE601A63D41}" destId="{CA3DF211-0A22-4CFB-9A54-7AADFA0A7217}" srcOrd="0" destOrd="0" presId="urn:microsoft.com/office/officeart/2005/8/layout/list1"/>
    <dgm:cxn modelId="{30B0271A-FDAE-4ADA-9AC0-5377F3B0FE06}" srcId="{273D69C0-A566-49B6-A9E8-3E82F065C09C}" destId="{F1817950-2CBE-476F-96E5-80E00D88B006}" srcOrd="2" destOrd="0" parTransId="{4E01857E-C0F2-40CF-96B7-BE837B88CC39}" sibTransId="{25A2C422-EFAA-49C9-9D56-8B9A498A1DB8}"/>
    <dgm:cxn modelId="{5D0C241D-8A22-470A-9639-9ACC001196DD}" srcId="{273D69C0-A566-49B6-A9E8-3E82F065C09C}" destId="{3EB4A704-1CAF-4C9B-A516-1BE601A63D41}" srcOrd="1" destOrd="0" parTransId="{C0C22B59-5FFC-4C49-B4BA-FCBD6A0E8D58}" sibTransId="{2D546334-A9FC-4ABF-A66A-C55BD8D5BA36}"/>
    <dgm:cxn modelId="{E84AF837-1D94-422C-9168-146885F8A273}" type="presOf" srcId="{45278C19-4797-418E-BA07-BED277B0FB05}" destId="{7FD992B9-D2B2-48E0-B8EE-1DDF0526D866}" srcOrd="0" destOrd="0" presId="urn:microsoft.com/office/officeart/2005/8/layout/list1"/>
    <dgm:cxn modelId="{3098B858-4932-460C-9209-C423AD5BB2CF}" type="presOf" srcId="{45278C19-4797-418E-BA07-BED277B0FB05}" destId="{B86F7735-392C-4C03-ABEC-C25F05687E52}" srcOrd="1" destOrd="0" presId="urn:microsoft.com/office/officeart/2005/8/layout/list1"/>
    <dgm:cxn modelId="{2E3AD8B4-5B7F-468E-B176-2E4FBE817EFC}" type="presOf" srcId="{F1817950-2CBE-476F-96E5-80E00D88B006}" destId="{FB709DA8-3938-48E3-ACEF-A0D83C2C899F}" srcOrd="1" destOrd="0" presId="urn:microsoft.com/office/officeart/2005/8/layout/list1"/>
    <dgm:cxn modelId="{23AB17B8-4A75-4172-B857-77D4E0D1CB77}" type="presOf" srcId="{3EB4A704-1CAF-4C9B-A516-1BE601A63D41}" destId="{69374511-07DE-4437-A6F0-A35FB6AC844E}" srcOrd="1" destOrd="0" presId="urn:microsoft.com/office/officeart/2005/8/layout/list1"/>
    <dgm:cxn modelId="{BEC9BDB9-8F4C-4FF7-8FD9-2D0A35E46D52}" srcId="{273D69C0-A566-49B6-A9E8-3E82F065C09C}" destId="{45278C19-4797-418E-BA07-BED277B0FB05}" srcOrd="0" destOrd="0" parTransId="{2ECECC35-15A3-4A99-B20D-79E91BF8487F}" sibTransId="{0BBA13AF-4913-4C40-B97A-28627066BA53}"/>
    <dgm:cxn modelId="{117DE6DA-5058-447D-ABD7-3F999B89372A}" type="presOf" srcId="{273D69C0-A566-49B6-A9E8-3E82F065C09C}" destId="{7D79787F-79BF-4E9B-89ED-B8236B859570}" srcOrd="0" destOrd="0" presId="urn:microsoft.com/office/officeart/2005/8/layout/list1"/>
    <dgm:cxn modelId="{340BF2F4-CA6B-47A8-B526-B1DC71C108EB}" type="presOf" srcId="{F1817950-2CBE-476F-96E5-80E00D88B006}" destId="{63645932-0E61-496A-B6BA-3796C9EE6858}" srcOrd="0" destOrd="0" presId="urn:microsoft.com/office/officeart/2005/8/layout/list1"/>
    <dgm:cxn modelId="{A452E24B-8243-424D-8974-24522FB94F1A}" type="presParOf" srcId="{7D79787F-79BF-4E9B-89ED-B8236B859570}" destId="{8896D802-D623-49CF-AC15-135B95A4D038}" srcOrd="0" destOrd="0" presId="urn:microsoft.com/office/officeart/2005/8/layout/list1"/>
    <dgm:cxn modelId="{8A3209C6-2B2C-4662-A213-4CA4BA09A665}" type="presParOf" srcId="{8896D802-D623-49CF-AC15-135B95A4D038}" destId="{7FD992B9-D2B2-48E0-B8EE-1DDF0526D866}" srcOrd="0" destOrd="0" presId="urn:microsoft.com/office/officeart/2005/8/layout/list1"/>
    <dgm:cxn modelId="{AA5E5605-185E-4F79-98F4-87D6C0B26E8F}" type="presParOf" srcId="{8896D802-D623-49CF-AC15-135B95A4D038}" destId="{B86F7735-392C-4C03-ABEC-C25F05687E52}" srcOrd="1" destOrd="0" presId="urn:microsoft.com/office/officeart/2005/8/layout/list1"/>
    <dgm:cxn modelId="{EA00619A-1220-492F-91B5-A521F8034B8B}" type="presParOf" srcId="{7D79787F-79BF-4E9B-89ED-B8236B859570}" destId="{F3F4A505-D27E-4137-8059-F3220B4E97E5}" srcOrd="1" destOrd="0" presId="urn:microsoft.com/office/officeart/2005/8/layout/list1"/>
    <dgm:cxn modelId="{CC4132CA-7AD9-47F1-B766-1B3B6624B66A}" type="presParOf" srcId="{7D79787F-79BF-4E9B-89ED-B8236B859570}" destId="{674E2965-B998-4F68-8819-D08043E22D56}" srcOrd="2" destOrd="0" presId="urn:microsoft.com/office/officeart/2005/8/layout/list1"/>
    <dgm:cxn modelId="{3822B7EF-B115-4E50-9C1A-E8DB17F8D4C7}" type="presParOf" srcId="{7D79787F-79BF-4E9B-89ED-B8236B859570}" destId="{6A48200C-E87C-4866-951B-5F1925989ACC}" srcOrd="3" destOrd="0" presId="urn:microsoft.com/office/officeart/2005/8/layout/list1"/>
    <dgm:cxn modelId="{B7E22785-4EC8-4601-AFA8-0A646A7DEADB}" type="presParOf" srcId="{7D79787F-79BF-4E9B-89ED-B8236B859570}" destId="{987A80C9-6FCF-42D0-B815-AD638DF44311}" srcOrd="4" destOrd="0" presId="urn:microsoft.com/office/officeart/2005/8/layout/list1"/>
    <dgm:cxn modelId="{BB893A3E-8668-4EFB-AB5D-77B9A8D3862A}" type="presParOf" srcId="{987A80C9-6FCF-42D0-B815-AD638DF44311}" destId="{CA3DF211-0A22-4CFB-9A54-7AADFA0A7217}" srcOrd="0" destOrd="0" presId="urn:microsoft.com/office/officeart/2005/8/layout/list1"/>
    <dgm:cxn modelId="{B2FC1508-57A0-40D3-B66B-C45BD81D74FD}" type="presParOf" srcId="{987A80C9-6FCF-42D0-B815-AD638DF44311}" destId="{69374511-07DE-4437-A6F0-A35FB6AC844E}" srcOrd="1" destOrd="0" presId="urn:microsoft.com/office/officeart/2005/8/layout/list1"/>
    <dgm:cxn modelId="{E11E998C-A10F-4D30-B604-80456EA89804}" type="presParOf" srcId="{7D79787F-79BF-4E9B-89ED-B8236B859570}" destId="{3E13C9A7-06BF-4B63-9DF9-75DECF36D286}" srcOrd="5" destOrd="0" presId="urn:microsoft.com/office/officeart/2005/8/layout/list1"/>
    <dgm:cxn modelId="{60D6F0B5-B69F-49CC-B6B4-FC3F06A5A9F2}" type="presParOf" srcId="{7D79787F-79BF-4E9B-89ED-B8236B859570}" destId="{1526E924-B7AC-422D-A2C7-368C65D10F99}" srcOrd="6" destOrd="0" presId="urn:microsoft.com/office/officeart/2005/8/layout/list1"/>
    <dgm:cxn modelId="{2EAAFFDC-AC5E-4FAE-84A1-7977EF9D0681}" type="presParOf" srcId="{7D79787F-79BF-4E9B-89ED-B8236B859570}" destId="{CAA89D83-856E-4E76-81AD-97ACC3315F6D}" srcOrd="7" destOrd="0" presId="urn:microsoft.com/office/officeart/2005/8/layout/list1"/>
    <dgm:cxn modelId="{D76B3CB6-5600-4244-A837-EA4261B0F3DF}" type="presParOf" srcId="{7D79787F-79BF-4E9B-89ED-B8236B859570}" destId="{95CD41A1-4AC3-4280-8458-D87D21F31DE1}" srcOrd="8" destOrd="0" presId="urn:microsoft.com/office/officeart/2005/8/layout/list1"/>
    <dgm:cxn modelId="{FD5540E2-B8C1-4E2A-AC3F-AC8BD8FDF75B}" type="presParOf" srcId="{95CD41A1-4AC3-4280-8458-D87D21F31DE1}" destId="{63645932-0E61-496A-B6BA-3796C9EE6858}" srcOrd="0" destOrd="0" presId="urn:microsoft.com/office/officeart/2005/8/layout/list1"/>
    <dgm:cxn modelId="{E6C5F20B-096C-4CCF-8FD1-3715013391F8}" type="presParOf" srcId="{95CD41A1-4AC3-4280-8458-D87D21F31DE1}" destId="{FB709DA8-3938-48E3-ACEF-A0D83C2C899F}" srcOrd="1" destOrd="0" presId="urn:microsoft.com/office/officeart/2005/8/layout/list1"/>
    <dgm:cxn modelId="{58D70F3D-44DC-4AC4-8298-C649EB9147D9}" type="presParOf" srcId="{7D79787F-79BF-4E9B-89ED-B8236B859570}" destId="{BC48D19A-09D6-4C32-A93B-CE1BDEE685F8}" srcOrd="9" destOrd="0" presId="urn:microsoft.com/office/officeart/2005/8/layout/list1"/>
    <dgm:cxn modelId="{A53EAC1A-2186-4F55-B8ED-7F7394F06CAA}" type="presParOf" srcId="{7D79787F-79BF-4E9B-89ED-B8236B859570}" destId="{E9A5CE37-1F00-45DD-89DD-F81E2DA7C7BF}"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417FA399-B8B2-4151-82FC-C6B8235DF63A}" type="doc">
      <dgm:prSet loTypeId="urn:microsoft.com/office/officeart/2005/8/layout/default" loCatId="list" qsTypeId="urn:microsoft.com/office/officeart/2005/8/quickstyle/simple1" qsCatId="simple" csTypeId="urn:microsoft.com/office/officeart/2005/8/colors/accent1_1" csCatId="accent1" phldr="1"/>
      <dgm:spPr/>
      <dgm:t>
        <a:bodyPr/>
        <a:lstStyle/>
        <a:p>
          <a:endParaRPr lang="it-IT"/>
        </a:p>
      </dgm:t>
    </dgm:pt>
    <dgm:pt modelId="{DDC95992-BF72-4884-B6B2-3523A69AA5C4}">
      <dgm:prSet phldrT="[Testo]"/>
      <dgm:spPr/>
      <dgm:t>
        <a:bodyPr/>
        <a:lstStyle/>
        <a:p>
          <a:r>
            <a:rPr lang="it-IT" dirty="0"/>
            <a:t>La Dichiarazione si compone di 30 articoli</a:t>
          </a:r>
        </a:p>
      </dgm:t>
    </dgm:pt>
    <dgm:pt modelId="{5DCDE5A1-3792-42F3-A039-D61DC4F1D7D4}" type="parTrans" cxnId="{FF55D925-795D-4268-88E8-F77F15C48668}">
      <dgm:prSet/>
      <dgm:spPr/>
      <dgm:t>
        <a:bodyPr/>
        <a:lstStyle/>
        <a:p>
          <a:endParaRPr lang="it-IT"/>
        </a:p>
      </dgm:t>
    </dgm:pt>
    <dgm:pt modelId="{7649E50E-309B-4FA2-A8F9-D926E1BC2E66}" type="sibTrans" cxnId="{FF55D925-795D-4268-88E8-F77F15C48668}">
      <dgm:prSet/>
      <dgm:spPr/>
      <dgm:t>
        <a:bodyPr/>
        <a:lstStyle/>
        <a:p>
          <a:endParaRPr lang="it-IT"/>
        </a:p>
      </dgm:t>
    </dgm:pt>
    <dgm:pt modelId="{D52E90A8-B5B3-47A2-81FC-1E2C73F820EC}">
      <dgm:prSet phldrT="[Testo]"/>
      <dgm:spPr/>
      <dgm:t>
        <a:bodyPr/>
        <a:lstStyle/>
        <a:p>
          <a:r>
            <a:rPr lang="it-IT" dirty="0"/>
            <a:t>Dall’art.1 al 21 sono proclamati i diritti politici e civili </a:t>
          </a:r>
        </a:p>
      </dgm:t>
    </dgm:pt>
    <dgm:pt modelId="{8290D618-4F94-4AC5-991C-DB76A71A94D0}" type="parTrans" cxnId="{343FE6E2-098F-4D3B-B4BA-8B53F8A6E0E6}">
      <dgm:prSet/>
      <dgm:spPr/>
      <dgm:t>
        <a:bodyPr/>
        <a:lstStyle/>
        <a:p>
          <a:endParaRPr lang="it-IT"/>
        </a:p>
      </dgm:t>
    </dgm:pt>
    <dgm:pt modelId="{A43C9527-F57E-4BEA-B897-B2BFBB80A464}" type="sibTrans" cxnId="{343FE6E2-098F-4D3B-B4BA-8B53F8A6E0E6}">
      <dgm:prSet/>
      <dgm:spPr/>
      <dgm:t>
        <a:bodyPr/>
        <a:lstStyle/>
        <a:p>
          <a:endParaRPr lang="it-IT"/>
        </a:p>
      </dgm:t>
    </dgm:pt>
    <dgm:pt modelId="{DF0E0B28-4C28-4CA8-9F49-B0EC1223DBE2}">
      <dgm:prSet phldrT="[Testo]"/>
      <dgm:spPr/>
      <dgm:t>
        <a:bodyPr/>
        <a:lstStyle/>
        <a:p>
          <a:r>
            <a:rPr lang="it-IT" dirty="0"/>
            <a:t>Dall’art. 22 a 27 sono enunciati i diritti economici, sociali e culturali</a:t>
          </a:r>
        </a:p>
      </dgm:t>
    </dgm:pt>
    <dgm:pt modelId="{E8B26A50-CBCD-45C9-B567-DCB2357FC33F}" type="parTrans" cxnId="{3E0543F8-6813-4B27-B821-CA45C242F71D}">
      <dgm:prSet/>
      <dgm:spPr/>
      <dgm:t>
        <a:bodyPr/>
        <a:lstStyle/>
        <a:p>
          <a:endParaRPr lang="it-IT"/>
        </a:p>
      </dgm:t>
    </dgm:pt>
    <dgm:pt modelId="{39B6A08F-F5B4-47DD-84F1-7F8E679B740E}" type="sibTrans" cxnId="{3E0543F8-6813-4B27-B821-CA45C242F71D}">
      <dgm:prSet/>
      <dgm:spPr/>
      <dgm:t>
        <a:bodyPr/>
        <a:lstStyle/>
        <a:p>
          <a:endParaRPr lang="it-IT"/>
        </a:p>
      </dgm:t>
    </dgm:pt>
    <dgm:pt modelId="{F2BE534D-094C-480E-BD35-7B7D6F0440FC}">
      <dgm:prSet phldrT="[Testo]"/>
      <dgm:spPr/>
      <dgm:t>
        <a:bodyPr/>
        <a:lstStyle/>
        <a:p>
          <a:r>
            <a:rPr lang="it-IT" dirty="0"/>
            <a:t>Gli ultimi 3 articoli sono relativi all’applicazione dei principi enunciati nella Dichiarazione</a:t>
          </a:r>
        </a:p>
      </dgm:t>
    </dgm:pt>
    <dgm:pt modelId="{01F9A3AA-B1A1-47E5-B94C-3B7BC505219B}" type="parTrans" cxnId="{283967A1-56DF-419A-9EC5-C08F2CE88F76}">
      <dgm:prSet/>
      <dgm:spPr/>
      <dgm:t>
        <a:bodyPr/>
        <a:lstStyle/>
        <a:p>
          <a:endParaRPr lang="it-IT"/>
        </a:p>
      </dgm:t>
    </dgm:pt>
    <dgm:pt modelId="{FDBF6F9B-88EF-4986-B23D-DE803EB2472E}" type="sibTrans" cxnId="{283967A1-56DF-419A-9EC5-C08F2CE88F76}">
      <dgm:prSet/>
      <dgm:spPr/>
      <dgm:t>
        <a:bodyPr/>
        <a:lstStyle/>
        <a:p>
          <a:endParaRPr lang="it-IT"/>
        </a:p>
      </dgm:t>
    </dgm:pt>
    <dgm:pt modelId="{84D24EBB-C68E-4C53-9457-EFF501D07874}">
      <dgm:prSet phldrT="[Testo]"/>
      <dgm:spPr/>
      <dgm:t>
        <a:bodyPr/>
        <a:lstStyle/>
        <a:p>
          <a:r>
            <a:rPr lang="it-IT" dirty="0"/>
            <a:t>Fu adottata a Parigi il 10 dicembre 1948 </a:t>
          </a:r>
        </a:p>
      </dgm:t>
    </dgm:pt>
    <dgm:pt modelId="{08B8FFA3-F2C1-400D-9CFB-9423D0CA22AE}" type="parTrans" cxnId="{F0C8A39C-AD76-4B7A-ADB9-CF977069FF3D}">
      <dgm:prSet/>
      <dgm:spPr/>
      <dgm:t>
        <a:bodyPr/>
        <a:lstStyle/>
        <a:p>
          <a:endParaRPr lang="it-IT"/>
        </a:p>
      </dgm:t>
    </dgm:pt>
    <dgm:pt modelId="{97DEF38B-A969-431E-B94B-53B420CDE4B7}" type="sibTrans" cxnId="{F0C8A39C-AD76-4B7A-ADB9-CF977069FF3D}">
      <dgm:prSet/>
      <dgm:spPr/>
      <dgm:t>
        <a:bodyPr/>
        <a:lstStyle/>
        <a:p>
          <a:endParaRPr lang="it-IT"/>
        </a:p>
      </dgm:t>
    </dgm:pt>
    <dgm:pt modelId="{E799BCB8-2CA4-465A-A810-0E45BBC34D02}" type="pres">
      <dgm:prSet presAssocID="{417FA399-B8B2-4151-82FC-C6B8235DF63A}" presName="diagram" presStyleCnt="0">
        <dgm:presLayoutVars>
          <dgm:dir/>
          <dgm:resizeHandles val="exact"/>
        </dgm:presLayoutVars>
      </dgm:prSet>
      <dgm:spPr/>
    </dgm:pt>
    <dgm:pt modelId="{FE1BA823-AAFE-43E2-8C51-CFF25AB57665}" type="pres">
      <dgm:prSet presAssocID="{DDC95992-BF72-4884-B6B2-3523A69AA5C4}" presName="node" presStyleLbl="node1" presStyleIdx="0" presStyleCnt="5">
        <dgm:presLayoutVars>
          <dgm:bulletEnabled val="1"/>
        </dgm:presLayoutVars>
      </dgm:prSet>
      <dgm:spPr/>
    </dgm:pt>
    <dgm:pt modelId="{2F6B31ED-A27B-482C-A37D-88CF5CC448F4}" type="pres">
      <dgm:prSet presAssocID="{7649E50E-309B-4FA2-A8F9-D926E1BC2E66}" presName="sibTrans" presStyleCnt="0"/>
      <dgm:spPr/>
    </dgm:pt>
    <dgm:pt modelId="{8296593E-2703-4DEC-980D-6FDCADF0733D}" type="pres">
      <dgm:prSet presAssocID="{D52E90A8-B5B3-47A2-81FC-1E2C73F820EC}" presName="node" presStyleLbl="node1" presStyleIdx="1" presStyleCnt="5">
        <dgm:presLayoutVars>
          <dgm:bulletEnabled val="1"/>
        </dgm:presLayoutVars>
      </dgm:prSet>
      <dgm:spPr/>
    </dgm:pt>
    <dgm:pt modelId="{1EE6782C-3ABA-4CCB-AED0-05D3723A8C79}" type="pres">
      <dgm:prSet presAssocID="{A43C9527-F57E-4BEA-B897-B2BFBB80A464}" presName="sibTrans" presStyleCnt="0"/>
      <dgm:spPr/>
    </dgm:pt>
    <dgm:pt modelId="{AF9B7809-BF99-4207-8B35-C48185FFBABC}" type="pres">
      <dgm:prSet presAssocID="{DF0E0B28-4C28-4CA8-9F49-B0EC1223DBE2}" presName="node" presStyleLbl="node1" presStyleIdx="2" presStyleCnt="5">
        <dgm:presLayoutVars>
          <dgm:bulletEnabled val="1"/>
        </dgm:presLayoutVars>
      </dgm:prSet>
      <dgm:spPr/>
    </dgm:pt>
    <dgm:pt modelId="{FCFAC4C4-7A47-42A5-8D45-A1BF3A98A212}" type="pres">
      <dgm:prSet presAssocID="{39B6A08F-F5B4-47DD-84F1-7F8E679B740E}" presName="sibTrans" presStyleCnt="0"/>
      <dgm:spPr/>
    </dgm:pt>
    <dgm:pt modelId="{CF05B25A-A821-44EC-B509-4CAE9FF01BE4}" type="pres">
      <dgm:prSet presAssocID="{F2BE534D-094C-480E-BD35-7B7D6F0440FC}" presName="node" presStyleLbl="node1" presStyleIdx="3" presStyleCnt="5">
        <dgm:presLayoutVars>
          <dgm:bulletEnabled val="1"/>
        </dgm:presLayoutVars>
      </dgm:prSet>
      <dgm:spPr/>
    </dgm:pt>
    <dgm:pt modelId="{25D13E4B-CF78-4355-B90E-A53A9CA01BFD}" type="pres">
      <dgm:prSet presAssocID="{FDBF6F9B-88EF-4986-B23D-DE803EB2472E}" presName="sibTrans" presStyleCnt="0"/>
      <dgm:spPr/>
    </dgm:pt>
    <dgm:pt modelId="{9203E58E-B66C-451E-8A8E-19F1D295ADC5}" type="pres">
      <dgm:prSet presAssocID="{84D24EBB-C68E-4C53-9457-EFF501D07874}" presName="node" presStyleLbl="node1" presStyleIdx="4" presStyleCnt="5">
        <dgm:presLayoutVars>
          <dgm:bulletEnabled val="1"/>
        </dgm:presLayoutVars>
      </dgm:prSet>
      <dgm:spPr/>
    </dgm:pt>
  </dgm:ptLst>
  <dgm:cxnLst>
    <dgm:cxn modelId="{A3794225-A0A2-4949-A4C7-30E1CBF828EF}" type="presOf" srcId="{F2BE534D-094C-480E-BD35-7B7D6F0440FC}" destId="{CF05B25A-A821-44EC-B509-4CAE9FF01BE4}" srcOrd="0" destOrd="0" presId="urn:microsoft.com/office/officeart/2005/8/layout/default"/>
    <dgm:cxn modelId="{FF55D925-795D-4268-88E8-F77F15C48668}" srcId="{417FA399-B8B2-4151-82FC-C6B8235DF63A}" destId="{DDC95992-BF72-4884-B6B2-3523A69AA5C4}" srcOrd="0" destOrd="0" parTransId="{5DCDE5A1-3792-42F3-A039-D61DC4F1D7D4}" sibTransId="{7649E50E-309B-4FA2-A8F9-D926E1BC2E66}"/>
    <dgm:cxn modelId="{0FAE7B8E-F174-4C60-9175-CB1C3EB67A2C}" type="presOf" srcId="{DF0E0B28-4C28-4CA8-9F49-B0EC1223DBE2}" destId="{AF9B7809-BF99-4207-8B35-C48185FFBABC}" srcOrd="0" destOrd="0" presId="urn:microsoft.com/office/officeart/2005/8/layout/default"/>
    <dgm:cxn modelId="{F0C8A39C-AD76-4B7A-ADB9-CF977069FF3D}" srcId="{417FA399-B8B2-4151-82FC-C6B8235DF63A}" destId="{84D24EBB-C68E-4C53-9457-EFF501D07874}" srcOrd="4" destOrd="0" parTransId="{08B8FFA3-F2C1-400D-9CFB-9423D0CA22AE}" sibTransId="{97DEF38B-A969-431E-B94B-53B420CDE4B7}"/>
    <dgm:cxn modelId="{283967A1-56DF-419A-9EC5-C08F2CE88F76}" srcId="{417FA399-B8B2-4151-82FC-C6B8235DF63A}" destId="{F2BE534D-094C-480E-BD35-7B7D6F0440FC}" srcOrd="3" destOrd="0" parTransId="{01F9A3AA-B1A1-47E5-B94C-3B7BC505219B}" sibTransId="{FDBF6F9B-88EF-4986-B23D-DE803EB2472E}"/>
    <dgm:cxn modelId="{6AF47FA7-CD6B-4C93-AE1F-0C3BD07B8377}" type="presOf" srcId="{DDC95992-BF72-4884-B6B2-3523A69AA5C4}" destId="{FE1BA823-AAFE-43E2-8C51-CFF25AB57665}" srcOrd="0" destOrd="0" presId="urn:microsoft.com/office/officeart/2005/8/layout/default"/>
    <dgm:cxn modelId="{A79B01C5-82D3-44F2-A770-DDD46F2BB3D9}" type="presOf" srcId="{417FA399-B8B2-4151-82FC-C6B8235DF63A}" destId="{E799BCB8-2CA4-465A-A810-0E45BBC34D02}" srcOrd="0" destOrd="0" presId="urn:microsoft.com/office/officeart/2005/8/layout/default"/>
    <dgm:cxn modelId="{26F64CCF-1F1A-4691-9E16-CE485F15858C}" type="presOf" srcId="{84D24EBB-C68E-4C53-9457-EFF501D07874}" destId="{9203E58E-B66C-451E-8A8E-19F1D295ADC5}" srcOrd="0" destOrd="0" presId="urn:microsoft.com/office/officeart/2005/8/layout/default"/>
    <dgm:cxn modelId="{343FE6E2-098F-4D3B-B4BA-8B53F8A6E0E6}" srcId="{417FA399-B8B2-4151-82FC-C6B8235DF63A}" destId="{D52E90A8-B5B3-47A2-81FC-1E2C73F820EC}" srcOrd="1" destOrd="0" parTransId="{8290D618-4F94-4AC5-991C-DB76A71A94D0}" sibTransId="{A43C9527-F57E-4BEA-B897-B2BFBB80A464}"/>
    <dgm:cxn modelId="{AB22A2F0-91E6-4BFD-AFDC-D3A15970E442}" type="presOf" srcId="{D52E90A8-B5B3-47A2-81FC-1E2C73F820EC}" destId="{8296593E-2703-4DEC-980D-6FDCADF0733D}" srcOrd="0" destOrd="0" presId="urn:microsoft.com/office/officeart/2005/8/layout/default"/>
    <dgm:cxn modelId="{3E0543F8-6813-4B27-B821-CA45C242F71D}" srcId="{417FA399-B8B2-4151-82FC-C6B8235DF63A}" destId="{DF0E0B28-4C28-4CA8-9F49-B0EC1223DBE2}" srcOrd="2" destOrd="0" parTransId="{E8B26A50-CBCD-45C9-B567-DCB2357FC33F}" sibTransId="{39B6A08F-F5B4-47DD-84F1-7F8E679B740E}"/>
    <dgm:cxn modelId="{9D413E2B-301C-49B3-8DAD-EE2FDD35B0F2}" type="presParOf" srcId="{E799BCB8-2CA4-465A-A810-0E45BBC34D02}" destId="{FE1BA823-AAFE-43E2-8C51-CFF25AB57665}" srcOrd="0" destOrd="0" presId="urn:microsoft.com/office/officeart/2005/8/layout/default"/>
    <dgm:cxn modelId="{5E3012B2-D76B-4881-93A2-4FB63435C281}" type="presParOf" srcId="{E799BCB8-2CA4-465A-A810-0E45BBC34D02}" destId="{2F6B31ED-A27B-482C-A37D-88CF5CC448F4}" srcOrd="1" destOrd="0" presId="urn:microsoft.com/office/officeart/2005/8/layout/default"/>
    <dgm:cxn modelId="{A900ECCC-ECB7-43E7-AD72-D97FDED31CF3}" type="presParOf" srcId="{E799BCB8-2CA4-465A-A810-0E45BBC34D02}" destId="{8296593E-2703-4DEC-980D-6FDCADF0733D}" srcOrd="2" destOrd="0" presId="urn:microsoft.com/office/officeart/2005/8/layout/default"/>
    <dgm:cxn modelId="{BF8BD9B7-74F9-45E9-B7F4-BFD18C41CFCD}" type="presParOf" srcId="{E799BCB8-2CA4-465A-A810-0E45BBC34D02}" destId="{1EE6782C-3ABA-4CCB-AED0-05D3723A8C79}" srcOrd="3" destOrd="0" presId="urn:microsoft.com/office/officeart/2005/8/layout/default"/>
    <dgm:cxn modelId="{E4D721F6-EAA4-4742-BBD7-040CEE9685A5}" type="presParOf" srcId="{E799BCB8-2CA4-465A-A810-0E45BBC34D02}" destId="{AF9B7809-BF99-4207-8B35-C48185FFBABC}" srcOrd="4" destOrd="0" presId="urn:microsoft.com/office/officeart/2005/8/layout/default"/>
    <dgm:cxn modelId="{76A9E539-2E2F-4655-A3C2-93B98B06C5A1}" type="presParOf" srcId="{E799BCB8-2CA4-465A-A810-0E45BBC34D02}" destId="{FCFAC4C4-7A47-42A5-8D45-A1BF3A98A212}" srcOrd="5" destOrd="0" presId="urn:microsoft.com/office/officeart/2005/8/layout/default"/>
    <dgm:cxn modelId="{276E5AC3-DE9D-404A-AD26-FBC256C7B138}" type="presParOf" srcId="{E799BCB8-2CA4-465A-A810-0E45BBC34D02}" destId="{CF05B25A-A821-44EC-B509-4CAE9FF01BE4}" srcOrd="6" destOrd="0" presId="urn:microsoft.com/office/officeart/2005/8/layout/default"/>
    <dgm:cxn modelId="{4B501A6F-C967-497D-8393-6CD337BF0635}" type="presParOf" srcId="{E799BCB8-2CA4-465A-A810-0E45BBC34D02}" destId="{25D13E4B-CF78-4355-B90E-A53A9CA01BFD}" srcOrd="7" destOrd="0" presId="urn:microsoft.com/office/officeart/2005/8/layout/default"/>
    <dgm:cxn modelId="{A0E5EF31-08FF-41AB-8769-25CF65813DC7}" type="presParOf" srcId="{E799BCB8-2CA4-465A-A810-0E45BBC34D02}" destId="{9203E58E-B66C-451E-8A8E-19F1D295ADC5}" srcOrd="8" destOrd="0" presId="urn:microsoft.com/office/officeart/2005/8/layout/defaul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5CDD0F33-5AE0-4538-9694-A8C4F4B6F5C8}"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it-IT"/>
        </a:p>
      </dgm:t>
    </dgm:pt>
    <dgm:pt modelId="{C2DDBF96-0CEC-488D-A9F2-85102B13D189}">
      <dgm:prSet phldrT="[Testo]" custT="1"/>
      <dgm:spPr/>
      <dgm:t>
        <a:bodyPr/>
        <a:lstStyle/>
        <a:p>
          <a:pPr algn="just"/>
          <a:r>
            <a:rPr lang="it-IT" sz="1400" dirty="0"/>
            <a:t>La Dichiarazione, pur essendo decisiva per la definizione di diritti fondamentali e il loro carattere universale, ha la forma di Raccomandazione e non è vincolante. Non presenta inoltre meccanismi di garanzia della sua applicazione</a:t>
          </a:r>
        </a:p>
      </dgm:t>
    </dgm:pt>
    <dgm:pt modelId="{4F800E53-ABEE-4410-B32F-600663743E77}" type="parTrans" cxnId="{F408F198-DA3F-41D1-B2A7-B3429036DCE4}">
      <dgm:prSet/>
      <dgm:spPr/>
      <dgm:t>
        <a:bodyPr/>
        <a:lstStyle/>
        <a:p>
          <a:endParaRPr lang="it-IT" sz="1400"/>
        </a:p>
      </dgm:t>
    </dgm:pt>
    <dgm:pt modelId="{3CE5698B-43BB-46F0-BD64-0ECFD59FC80A}" type="sibTrans" cxnId="{F408F198-DA3F-41D1-B2A7-B3429036DCE4}">
      <dgm:prSet custT="1"/>
      <dgm:spPr/>
      <dgm:t>
        <a:bodyPr/>
        <a:lstStyle/>
        <a:p>
          <a:endParaRPr lang="it-IT" sz="1400"/>
        </a:p>
      </dgm:t>
    </dgm:pt>
    <dgm:pt modelId="{5A590242-A263-4952-9117-78802E6A8F0A}">
      <dgm:prSet phldrT="[Testo]" custT="1"/>
      <dgm:spPr/>
      <dgm:t>
        <a:bodyPr/>
        <a:lstStyle/>
        <a:p>
          <a:pPr algn="just"/>
          <a:r>
            <a:rPr lang="it-IT" sz="1400" dirty="0"/>
            <a:t>Bisognerà attendere il 1966, quando i diritti presenti nella Dichiarazione verranno formulati sotto forma di Patti internazionali sui diritti umani con carattere vincolante per gli Stati firmatari.</a:t>
          </a:r>
        </a:p>
      </dgm:t>
    </dgm:pt>
    <dgm:pt modelId="{B4098441-575E-459B-AB3F-28D71A73360D}" type="parTrans" cxnId="{04C1CF3D-4327-4355-8C99-967481A53418}">
      <dgm:prSet/>
      <dgm:spPr/>
      <dgm:t>
        <a:bodyPr/>
        <a:lstStyle/>
        <a:p>
          <a:endParaRPr lang="it-IT" sz="1400"/>
        </a:p>
      </dgm:t>
    </dgm:pt>
    <dgm:pt modelId="{B92D7D0B-F996-48EA-B1EE-BC71A3F68AD9}" type="sibTrans" cxnId="{04C1CF3D-4327-4355-8C99-967481A53418}">
      <dgm:prSet custT="1"/>
      <dgm:spPr/>
      <dgm:t>
        <a:bodyPr/>
        <a:lstStyle/>
        <a:p>
          <a:endParaRPr lang="it-IT" sz="1400"/>
        </a:p>
      </dgm:t>
    </dgm:pt>
    <dgm:pt modelId="{B5EAD453-5743-4BF3-A325-CE8F8F630BF1}">
      <dgm:prSet phldrT="[Testo]" custT="1"/>
      <dgm:spPr/>
      <dgm:t>
        <a:bodyPr/>
        <a:lstStyle/>
        <a:p>
          <a:pPr algn="just"/>
          <a:r>
            <a:rPr lang="it-IT" sz="1400" dirty="0"/>
            <a:t>Il </a:t>
          </a:r>
          <a:r>
            <a:rPr lang="it-IT" sz="1400" b="1" dirty="0"/>
            <a:t>Patto internazionale sui diritti civili e politici</a:t>
          </a:r>
          <a:r>
            <a:rPr lang="it-IT" sz="1400" dirty="0"/>
            <a:t> è entrato in vigore il 23 marzo 1976. In Italia è stato ratificato con L. 25-10-1977, n.881, ed è entrato in vigore il 15 dicembre 1978.</a:t>
          </a:r>
        </a:p>
        <a:p>
          <a:pPr algn="just"/>
          <a:r>
            <a:rPr lang="it-IT" sz="1400" dirty="0"/>
            <a:t>Viene istituito un Comitato dei diritti umani con sede a new York per rendere effettive le funzioni di controllo e tutela internazionale dei diritti compresi nel documento.</a:t>
          </a:r>
        </a:p>
        <a:p>
          <a:pPr algn="just"/>
          <a:endParaRPr lang="it-IT" sz="1400" dirty="0"/>
        </a:p>
      </dgm:t>
    </dgm:pt>
    <dgm:pt modelId="{2719B299-3D72-40E4-93C0-56FA17E9B4BB}" type="parTrans" cxnId="{2FD7BA88-DA14-4630-9CAD-EC07B41F09FA}">
      <dgm:prSet/>
      <dgm:spPr/>
      <dgm:t>
        <a:bodyPr/>
        <a:lstStyle/>
        <a:p>
          <a:endParaRPr lang="it-IT" sz="1400"/>
        </a:p>
      </dgm:t>
    </dgm:pt>
    <dgm:pt modelId="{13A18384-8B9C-48C0-A605-249B94667918}" type="sibTrans" cxnId="{2FD7BA88-DA14-4630-9CAD-EC07B41F09FA}">
      <dgm:prSet/>
      <dgm:spPr/>
      <dgm:t>
        <a:bodyPr/>
        <a:lstStyle/>
        <a:p>
          <a:endParaRPr lang="it-IT" sz="1400"/>
        </a:p>
      </dgm:t>
    </dgm:pt>
    <dgm:pt modelId="{C960EFA0-BB8C-4DB0-884A-BD3B4E105D34}" type="pres">
      <dgm:prSet presAssocID="{5CDD0F33-5AE0-4538-9694-A8C4F4B6F5C8}" presName="outerComposite" presStyleCnt="0">
        <dgm:presLayoutVars>
          <dgm:chMax val="5"/>
          <dgm:dir/>
          <dgm:resizeHandles val="exact"/>
        </dgm:presLayoutVars>
      </dgm:prSet>
      <dgm:spPr/>
    </dgm:pt>
    <dgm:pt modelId="{6713BAE5-6F95-4FE4-9245-7BFAB9642B3F}" type="pres">
      <dgm:prSet presAssocID="{5CDD0F33-5AE0-4538-9694-A8C4F4B6F5C8}" presName="dummyMaxCanvas" presStyleCnt="0">
        <dgm:presLayoutVars/>
      </dgm:prSet>
      <dgm:spPr/>
    </dgm:pt>
    <dgm:pt modelId="{5265830D-2EAC-47E5-89A9-D9B9E4629321}" type="pres">
      <dgm:prSet presAssocID="{5CDD0F33-5AE0-4538-9694-A8C4F4B6F5C8}" presName="ThreeNodes_1" presStyleLbl="node1" presStyleIdx="0" presStyleCnt="3">
        <dgm:presLayoutVars>
          <dgm:bulletEnabled val="1"/>
        </dgm:presLayoutVars>
      </dgm:prSet>
      <dgm:spPr/>
    </dgm:pt>
    <dgm:pt modelId="{7A307212-E50F-4620-BFA1-CAF1FAE38445}" type="pres">
      <dgm:prSet presAssocID="{5CDD0F33-5AE0-4538-9694-A8C4F4B6F5C8}" presName="ThreeNodes_2" presStyleLbl="node1" presStyleIdx="1" presStyleCnt="3" custLinFactNeighborY="-6793">
        <dgm:presLayoutVars>
          <dgm:bulletEnabled val="1"/>
        </dgm:presLayoutVars>
      </dgm:prSet>
      <dgm:spPr/>
    </dgm:pt>
    <dgm:pt modelId="{C56F83B9-CB59-42FB-8298-324AC04BEB18}" type="pres">
      <dgm:prSet presAssocID="{5CDD0F33-5AE0-4538-9694-A8C4F4B6F5C8}" presName="ThreeNodes_3" presStyleLbl="node1" presStyleIdx="2" presStyleCnt="3" custScaleX="98468" custScaleY="129887" custLinFactNeighborX="657" custLinFactNeighborY="10869">
        <dgm:presLayoutVars>
          <dgm:bulletEnabled val="1"/>
        </dgm:presLayoutVars>
      </dgm:prSet>
      <dgm:spPr/>
    </dgm:pt>
    <dgm:pt modelId="{1214221F-6E72-4216-BA64-4F6E7BA3A23C}" type="pres">
      <dgm:prSet presAssocID="{5CDD0F33-5AE0-4538-9694-A8C4F4B6F5C8}" presName="ThreeConn_1-2" presStyleLbl="fgAccFollowNode1" presStyleIdx="0" presStyleCnt="2">
        <dgm:presLayoutVars>
          <dgm:bulletEnabled val="1"/>
        </dgm:presLayoutVars>
      </dgm:prSet>
      <dgm:spPr/>
    </dgm:pt>
    <dgm:pt modelId="{A6DECC71-1A5B-4E98-AAE7-F4A46D29578A}" type="pres">
      <dgm:prSet presAssocID="{5CDD0F33-5AE0-4538-9694-A8C4F4B6F5C8}" presName="ThreeConn_2-3" presStyleLbl="fgAccFollowNode1" presStyleIdx="1" presStyleCnt="2">
        <dgm:presLayoutVars>
          <dgm:bulletEnabled val="1"/>
        </dgm:presLayoutVars>
      </dgm:prSet>
      <dgm:spPr/>
    </dgm:pt>
    <dgm:pt modelId="{A014CF6F-DE97-4BD9-93E1-F0A120CACA15}" type="pres">
      <dgm:prSet presAssocID="{5CDD0F33-5AE0-4538-9694-A8C4F4B6F5C8}" presName="ThreeNodes_1_text" presStyleLbl="node1" presStyleIdx="2" presStyleCnt="3">
        <dgm:presLayoutVars>
          <dgm:bulletEnabled val="1"/>
        </dgm:presLayoutVars>
      </dgm:prSet>
      <dgm:spPr/>
    </dgm:pt>
    <dgm:pt modelId="{73DD1731-EDB7-4C8D-87AD-95AE614A0F6A}" type="pres">
      <dgm:prSet presAssocID="{5CDD0F33-5AE0-4538-9694-A8C4F4B6F5C8}" presName="ThreeNodes_2_text" presStyleLbl="node1" presStyleIdx="2" presStyleCnt="3">
        <dgm:presLayoutVars>
          <dgm:bulletEnabled val="1"/>
        </dgm:presLayoutVars>
      </dgm:prSet>
      <dgm:spPr/>
    </dgm:pt>
    <dgm:pt modelId="{8E5F43C3-00A5-4556-9672-AF836FB3E83B}" type="pres">
      <dgm:prSet presAssocID="{5CDD0F33-5AE0-4538-9694-A8C4F4B6F5C8}" presName="ThreeNodes_3_text" presStyleLbl="node1" presStyleIdx="2" presStyleCnt="3">
        <dgm:presLayoutVars>
          <dgm:bulletEnabled val="1"/>
        </dgm:presLayoutVars>
      </dgm:prSet>
      <dgm:spPr/>
    </dgm:pt>
  </dgm:ptLst>
  <dgm:cxnLst>
    <dgm:cxn modelId="{EC055725-F911-4282-888D-885BD77D4D4C}" type="presOf" srcId="{C2DDBF96-0CEC-488D-A9F2-85102B13D189}" destId="{A014CF6F-DE97-4BD9-93E1-F0A120CACA15}" srcOrd="1" destOrd="0" presId="urn:microsoft.com/office/officeart/2005/8/layout/vProcess5"/>
    <dgm:cxn modelId="{04C1CF3D-4327-4355-8C99-967481A53418}" srcId="{5CDD0F33-5AE0-4538-9694-A8C4F4B6F5C8}" destId="{5A590242-A263-4952-9117-78802E6A8F0A}" srcOrd="1" destOrd="0" parTransId="{B4098441-575E-459B-AB3F-28D71A73360D}" sibTransId="{B92D7D0B-F996-48EA-B1EE-BC71A3F68AD9}"/>
    <dgm:cxn modelId="{FFD47B55-0252-4165-A4E6-C065B2528B61}" type="presOf" srcId="{5CDD0F33-5AE0-4538-9694-A8C4F4B6F5C8}" destId="{C960EFA0-BB8C-4DB0-884A-BD3B4E105D34}" srcOrd="0" destOrd="0" presId="urn:microsoft.com/office/officeart/2005/8/layout/vProcess5"/>
    <dgm:cxn modelId="{3F094787-358E-4855-BC18-C0E7DBB1CBD5}" type="presOf" srcId="{5A590242-A263-4952-9117-78802E6A8F0A}" destId="{7A307212-E50F-4620-BFA1-CAF1FAE38445}" srcOrd="0" destOrd="0" presId="urn:microsoft.com/office/officeart/2005/8/layout/vProcess5"/>
    <dgm:cxn modelId="{2FD7BA88-DA14-4630-9CAD-EC07B41F09FA}" srcId="{5CDD0F33-5AE0-4538-9694-A8C4F4B6F5C8}" destId="{B5EAD453-5743-4BF3-A325-CE8F8F630BF1}" srcOrd="2" destOrd="0" parTransId="{2719B299-3D72-40E4-93C0-56FA17E9B4BB}" sibTransId="{13A18384-8B9C-48C0-A605-249B94667918}"/>
    <dgm:cxn modelId="{9BA64396-4606-49BD-96B3-80C098937437}" type="presOf" srcId="{C2DDBF96-0CEC-488D-A9F2-85102B13D189}" destId="{5265830D-2EAC-47E5-89A9-D9B9E4629321}" srcOrd="0" destOrd="0" presId="urn:microsoft.com/office/officeart/2005/8/layout/vProcess5"/>
    <dgm:cxn modelId="{F408F198-DA3F-41D1-B2A7-B3429036DCE4}" srcId="{5CDD0F33-5AE0-4538-9694-A8C4F4B6F5C8}" destId="{C2DDBF96-0CEC-488D-A9F2-85102B13D189}" srcOrd="0" destOrd="0" parTransId="{4F800E53-ABEE-4410-B32F-600663743E77}" sibTransId="{3CE5698B-43BB-46F0-BD64-0ECFD59FC80A}"/>
    <dgm:cxn modelId="{9F881DCE-EE99-419C-9344-B8E1063FCAA7}" type="presOf" srcId="{B5EAD453-5743-4BF3-A325-CE8F8F630BF1}" destId="{8E5F43C3-00A5-4556-9672-AF836FB3E83B}" srcOrd="1" destOrd="0" presId="urn:microsoft.com/office/officeart/2005/8/layout/vProcess5"/>
    <dgm:cxn modelId="{0D1AC5D5-28CB-4282-8FEE-FAB19720EFB0}" type="presOf" srcId="{B92D7D0B-F996-48EA-B1EE-BC71A3F68AD9}" destId="{A6DECC71-1A5B-4E98-AAE7-F4A46D29578A}" srcOrd="0" destOrd="0" presId="urn:microsoft.com/office/officeart/2005/8/layout/vProcess5"/>
    <dgm:cxn modelId="{BE77FAEC-AF94-401D-8935-60210762E85D}" type="presOf" srcId="{5A590242-A263-4952-9117-78802E6A8F0A}" destId="{73DD1731-EDB7-4C8D-87AD-95AE614A0F6A}" srcOrd="1" destOrd="0" presId="urn:microsoft.com/office/officeart/2005/8/layout/vProcess5"/>
    <dgm:cxn modelId="{E6B546F8-FC5C-4C2D-B771-EAAC8FECDE12}" type="presOf" srcId="{B5EAD453-5743-4BF3-A325-CE8F8F630BF1}" destId="{C56F83B9-CB59-42FB-8298-324AC04BEB18}" srcOrd="0" destOrd="0" presId="urn:microsoft.com/office/officeart/2005/8/layout/vProcess5"/>
    <dgm:cxn modelId="{50C656F8-F35E-47D2-A309-4E532646C3EA}" type="presOf" srcId="{3CE5698B-43BB-46F0-BD64-0ECFD59FC80A}" destId="{1214221F-6E72-4216-BA64-4F6E7BA3A23C}" srcOrd="0" destOrd="0" presId="urn:microsoft.com/office/officeart/2005/8/layout/vProcess5"/>
    <dgm:cxn modelId="{DEBCE5E0-B5CC-4266-B8B6-BF8439A43C92}" type="presParOf" srcId="{C960EFA0-BB8C-4DB0-884A-BD3B4E105D34}" destId="{6713BAE5-6F95-4FE4-9245-7BFAB9642B3F}" srcOrd="0" destOrd="0" presId="urn:microsoft.com/office/officeart/2005/8/layout/vProcess5"/>
    <dgm:cxn modelId="{17A1C81A-E6A7-45EE-BDB3-885A5D2B108F}" type="presParOf" srcId="{C960EFA0-BB8C-4DB0-884A-BD3B4E105D34}" destId="{5265830D-2EAC-47E5-89A9-D9B9E4629321}" srcOrd="1" destOrd="0" presId="urn:microsoft.com/office/officeart/2005/8/layout/vProcess5"/>
    <dgm:cxn modelId="{C7E5CBFD-29E3-4EFD-9E3A-2C814C74F600}" type="presParOf" srcId="{C960EFA0-BB8C-4DB0-884A-BD3B4E105D34}" destId="{7A307212-E50F-4620-BFA1-CAF1FAE38445}" srcOrd="2" destOrd="0" presId="urn:microsoft.com/office/officeart/2005/8/layout/vProcess5"/>
    <dgm:cxn modelId="{8DC88FD0-4662-4A22-BA20-43ACDD35DBFE}" type="presParOf" srcId="{C960EFA0-BB8C-4DB0-884A-BD3B4E105D34}" destId="{C56F83B9-CB59-42FB-8298-324AC04BEB18}" srcOrd="3" destOrd="0" presId="urn:microsoft.com/office/officeart/2005/8/layout/vProcess5"/>
    <dgm:cxn modelId="{50DC7815-4C39-404A-8E36-BF95D9B4B19E}" type="presParOf" srcId="{C960EFA0-BB8C-4DB0-884A-BD3B4E105D34}" destId="{1214221F-6E72-4216-BA64-4F6E7BA3A23C}" srcOrd="4" destOrd="0" presId="urn:microsoft.com/office/officeart/2005/8/layout/vProcess5"/>
    <dgm:cxn modelId="{D22BEEB8-3FAB-48CF-ABD3-4C40E6EDED5E}" type="presParOf" srcId="{C960EFA0-BB8C-4DB0-884A-BD3B4E105D34}" destId="{A6DECC71-1A5B-4E98-AAE7-F4A46D29578A}" srcOrd="5" destOrd="0" presId="urn:microsoft.com/office/officeart/2005/8/layout/vProcess5"/>
    <dgm:cxn modelId="{9BD36E00-7D1F-4948-A7EB-15906599E4AD}" type="presParOf" srcId="{C960EFA0-BB8C-4DB0-884A-BD3B4E105D34}" destId="{A014CF6F-DE97-4BD9-93E1-F0A120CACA15}" srcOrd="6" destOrd="0" presId="urn:microsoft.com/office/officeart/2005/8/layout/vProcess5"/>
    <dgm:cxn modelId="{DD67638D-1C18-4467-A569-33AAF1CB6604}" type="presParOf" srcId="{C960EFA0-BB8C-4DB0-884A-BD3B4E105D34}" destId="{73DD1731-EDB7-4C8D-87AD-95AE614A0F6A}" srcOrd="7" destOrd="0" presId="urn:microsoft.com/office/officeart/2005/8/layout/vProcess5"/>
    <dgm:cxn modelId="{C13137A3-811C-4015-9BF6-0B78A87A6847}" type="presParOf" srcId="{C960EFA0-BB8C-4DB0-884A-BD3B4E105D34}" destId="{8E5F43C3-00A5-4556-9672-AF836FB3E83B}"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5CDD0F33-5AE0-4538-9694-A8C4F4B6F5C8}"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it-IT"/>
        </a:p>
      </dgm:t>
    </dgm:pt>
    <dgm:pt modelId="{B5EAD453-5743-4BF3-A325-CE8F8F630BF1}">
      <dgm:prSet phldrT="[Testo]" custT="1"/>
      <dgm:spPr/>
      <dgm:t>
        <a:bodyPr/>
        <a:lstStyle/>
        <a:p>
          <a:pPr algn="just"/>
          <a:r>
            <a:rPr lang="it-IT" sz="1400" dirty="0"/>
            <a:t>Il </a:t>
          </a:r>
          <a:r>
            <a:rPr lang="it-IT" sz="1400" b="1" dirty="0"/>
            <a:t>Patto internazionale sui diritti economici, sociali e culturali adottato sempre il 16 dicembre 1966, è </a:t>
          </a:r>
          <a:r>
            <a:rPr lang="it-IT" sz="1400" dirty="0"/>
            <a:t>entrato in vigore il 3 gennaio 1976. In Italia è stato ratificato con L. 25-10-1977, n.881, ed è entrato in vigore il 15 febbraio 1978.</a:t>
          </a:r>
        </a:p>
        <a:p>
          <a:pPr algn="just"/>
          <a:r>
            <a:rPr lang="it-IT" sz="1400" dirty="0"/>
            <a:t>Anche in questo caso, dal 1987 viene istituito il Comitato dei diritti economici, sociali e culturali che opera con attività di monitoraggio e adotta procedure di controllo.</a:t>
          </a:r>
        </a:p>
      </dgm:t>
    </dgm:pt>
    <dgm:pt modelId="{2719B299-3D72-40E4-93C0-56FA17E9B4BB}" type="parTrans" cxnId="{2FD7BA88-DA14-4630-9CAD-EC07B41F09FA}">
      <dgm:prSet/>
      <dgm:spPr/>
      <dgm:t>
        <a:bodyPr/>
        <a:lstStyle/>
        <a:p>
          <a:endParaRPr lang="it-IT" sz="1400"/>
        </a:p>
      </dgm:t>
    </dgm:pt>
    <dgm:pt modelId="{13A18384-8B9C-48C0-A605-249B94667918}" type="sibTrans" cxnId="{2FD7BA88-DA14-4630-9CAD-EC07B41F09FA}">
      <dgm:prSet/>
      <dgm:spPr/>
      <dgm:t>
        <a:bodyPr/>
        <a:lstStyle/>
        <a:p>
          <a:endParaRPr lang="it-IT" sz="1400"/>
        </a:p>
      </dgm:t>
    </dgm:pt>
    <dgm:pt modelId="{87EDA2B7-3CB4-4962-8F74-86B693CFF869}">
      <dgm:prSet phldrT="[Testo]" custT="1"/>
      <dgm:spPr/>
      <dgm:t>
        <a:bodyPr/>
        <a:lstStyle/>
        <a:p>
          <a:pPr algn="just"/>
          <a:r>
            <a:rPr lang="it-IT" sz="1400" dirty="0"/>
            <a:t>I Comitati che abbiamo enunciato fanno parte delle istituzioni ONU impegnate nel controllo dell’osservanza, da parte dei Paesi contraenti, delle disposizioni inserite in trattati specifici (Patti, trattati, Convenzioni, ecc.). </a:t>
          </a:r>
        </a:p>
      </dgm:t>
    </dgm:pt>
    <dgm:pt modelId="{488CABDD-A04E-4578-BAA8-90419F9B3F92}" type="sibTrans" cxnId="{FA7E4F83-D6B1-4502-9DCD-22590DD76498}">
      <dgm:prSet/>
      <dgm:spPr/>
      <dgm:t>
        <a:bodyPr/>
        <a:lstStyle/>
        <a:p>
          <a:endParaRPr lang="it-IT"/>
        </a:p>
      </dgm:t>
    </dgm:pt>
    <dgm:pt modelId="{725CDC4C-FA44-4E10-BADC-49727943FB1E}" type="parTrans" cxnId="{FA7E4F83-D6B1-4502-9DCD-22590DD76498}">
      <dgm:prSet/>
      <dgm:spPr/>
      <dgm:t>
        <a:bodyPr/>
        <a:lstStyle/>
        <a:p>
          <a:endParaRPr lang="it-IT"/>
        </a:p>
      </dgm:t>
    </dgm:pt>
    <dgm:pt modelId="{C74B6DF2-E3FC-4A0D-9D47-FD35999E464A}">
      <dgm:prSet phldrT="[Testo]" custT="1"/>
      <dgm:spPr/>
      <dgm:t>
        <a:bodyPr/>
        <a:lstStyle/>
        <a:p>
          <a:pPr algn="just"/>
          <a:r>
            <a:rPr lang="it-IT" sz="1400"/>
            <a:t>I Comitati Onu sono: </a:t>
          </a:r>
          <a:r>
            <a:rPr lang="it-IT" sz="1400" b="0" i="0"/>
            <a:t>Comitato sui diritti economici, sociali e culturali; Comitato diritti umani (diritti civili e politici); Comitato contro la tortura; Comitato contro la discriminazione razziale; Comitato per l’eliminazione delle discriminazioni nei confronti delle donne; Comitato sui diritti dell’infanzia; Comitato sui diritti dei lavoratori migranti; Comitato sui diritti delle persone con disabilità; Comitato sulle sparizioni forzate.</a:t>
          </a:r>
          <a:endParaRPr lang="it-IT" sz="1400" dirty="0"/>
        </a:p>
      </dgm:t>
    </dgm:pt>
    <dgm:pt modelId="{FD163A5F-F966-405E-BE06-249E872716B3}" type="parTrans" cxnId="{75731C4B-39E0-47F5-A22D-98086B05601E}">
      <dgm:prSet/>
      <dgm:spPr/>
      <dgm:t>
        <a:bodyPr/>
        <a:lstStyle/>
        <a:p>
          <a:endParaRPr lang="it-IT"/>
        </a:p>
      </dgm:t>
    </dgm:pt>
    <dgm:pt modelId="{45FA29F0-B3AA-46F3-BD00-57242C5C8308}" type="sibTrans" cxnId="{75731C4B-39E0-47F5-A22D-98086B05601E}">
      <dgm:prSet/>
      <dgm:spPr/>
      <dgm:t>
        <a:bodyPr/>
        <a:lstStyle/>
        <a:p>
          <a:endParaRPr lang="it-IT"/>
        </a:p>
      </dgm:t>
    </dgm:pt>
    <dgm:pt modelId="{C960EFA0-BB8C-4DB0-884A-BD3B4E105D34}" type="pres">
      <dgm:prSet presAssocID="{5CDD0F33-5AE0-4538-9694-A8C4F4B6F5C8}" presName="outerComposite" presStyleCnt="0">
        <dgm:presLayoutVars>
          <dgm:chMax val="5"/>
          <dgm:dir/>
          <dgm:resizeHandles val="exact"/>
        </dgm:presLayoutVars>
      </dgm:prSet>
      <dgm:spPr/>
    </dgm:pt>
    <dgm:pt modelId="{6713BAE5-6F95-4FE4-9245-7BFAB9642B3F}" type="pres">
      <dgm:prSet presAssocID="{5CDD0F33-5AE0-4538-9694-A8C4F4B6F5C8}" presName="dummyMaxCanvas" presStyleCnt="0">
        <dgm:presLayoutVars/>
      </dgm:prSet>
      <dgm:spPr/>
    </dgm:pt>
    <dgm:pt modelId="{FA762D20-76BE-4F36-9D76-A6296BBB0BBA}" type="pres">
      <dgm:prSet presAssocID="{5CDD0F33-5AE0-4538-9694-A8C4F4B6F5C8}" presName="ThreeNodes_1" presStyleLbl="node1" presStyleIdx="0" presStyleCnt="3" custScaleY="125106">
        <dgm:presLayoutVars>
          <dgm:bulletEnabled val="1"/>
        </dgm:presLayoutVars>
      </dgm:prSet>
      <dgm:spPr/>
    </dgm:pt>
    <dgm:pt modelId="{414E4361-26FB-49F1-8447-38E3C5C48F5E}" type="pres">
      <dgm:prSet presAssocID="{5CDD0F33-5AE0-4538-9694-A8C4F4B6F5C8}" presName="ThreeNodes_2" presStyleLbl="node1" presStyleIdx="1" presStyleCnt="3">
        <dgm:presLayoutVars>
          <dgm:bulletEnabled val="1"/>
        </dgm:presLayoutVars>
      </dgm:prSet>
      <dgm:spPr/>
    </dgm:pt>
    <dgm:pt modelId="{71CB0DB3-96B7-4EA2-8DF6-116F0FB706ED}" type="pres">
      <dgm:prSet presAssocID="{5CDD0F33-5AE0-4538-9694-A8C4F4B6F5C8}" presName="ThreeNodes_3" presStyleLbl="node1" presStyleIdx="2" presStyleCnt="3">
        <dgm:presLayoutVars>
          <dgm:bulletEnabled val="1"/>
        </dgm:presLayoutVars>
      </dgm:prSet>
      <dgm:spPr/>
    </dgm:pt>
    <dgm:pt modelId="{64361371-0844-4216-B8CC-84465AFF6984}" type="pres">
      <dgm:prSet presAssocID="{5CDD0F33-5AE0-4538-9694-A8C4F4B6F5C8}" presName="ThreeConn_1-2" presStyleLbl="fgAccFollowNode1" presStyleIdx="0" presStyleCnt="2">
        <dgm:presLayoutVars>
          <dgm:bulletEnabled val="1"/>
        </dgm:presLayoutVars>
      </dgm:prSet>
      <dgm:spPr/>
    </dgm:pt>
    <dgm:pt modelId="{6CC2815F-132B-4A83-B00F-6810FF1D81EC}" type="pres">
      <dgm:prSet presAssocID="{5CDD0F33-5AE0-4538-9694-A8C4F4B6F5C8}" presName="ThreeConn_2-3" presStyleLbl="fgAccFollowNode1" presStyleIdx="1" presStyleCnt="2">
        <dgm:presLayoutVars>
          <dgm:bulletEnabled val="1"/>
        </dgm:presLayoutVars>
      </dgm:prSet>
      <dgm:spPr/>
    </dgm:pt>
    <dgm:pt modelId="{80C169A6-33FE-4A9D-B1D3-127105BEA4EB}" type="pres">
      <dgm:prSet presAssocID="{5CDD0F33-5AE0-4538-9694-A8C4F4B6F5C8}" presName="ThreeNodes_1_text" presStyleLbl="node1" presStyleIdx="2" presStyleCnt="3">
        <dgm:presLayoutVars>
          <dgm:bulletEnabled val="1"/>
        </dgm:presLayoutVars>
      </dgm:prSet>
      <dgm:spPr/>
    </dgm:pt>
    <dgm:pt modelId="{5BF7BAA5-4E03-4382-9832-880AE841FF11}" type="pres">
      <dgm:prSet presAssocID="{5CDD0F33-5AE0-4538-9694-A8C4F4B6F5C8}" presName="ThreeNodes_2_text" presStyleLbl="node1" presStyleIdx="2" presStyleCnt="3">
        <dgm:presLayoutVars>
          <dgm:bulletEnabled val="1"/>
        </dgm:presLayoutVars>
      </dgm:prSet>
      <dgm:spPr/>
    </dgm:pt>
    <dgm:pt modelId="{3D10891B-7D3E-4828-BDC0-F00D958C48FD}" type="pres">
      <dgm:prSet presAssocID="{5CDD0F33-5AE0-4538-9694-A8C4F4B6F5C8}" presName="ThreeNodes_3_text" presStyleLbl="node1" presStyleIdx="2" presStyleCnt="3">
        <dgm:presLayoutVars>
          <dgm:bulletEnabled val="1"/>
        </dgm:presLayoutVars>
      </dgm:prSet>
      <dgm:spPr/>
    </dgm:pt>
  </dgm:ptLst>
  <dgm:cxnLst>
    <dgm:cxn modelId="{BD41092C-C08F-408F-922E-2D540E620421}" type="presOf" srcId="{B5EAD453-5743-4BF3-A325-CE8F8F630BF1}" destId="{80C169A6-33FE-4A9D-B1D3-127105BEA4EB}" srcOrd="1" destOrd="0" presId="urn:microsoft.com/office/officeart/2005/8/layout/vProcess5"/>
    <dgm:cxn modelId="{1381A831-1029-447B-898F-A3EB5C9C591A}" type="presOf" srcId="{13A18384-8B9C-48C0-A605-249B94667918}" destId="{64361371-0844-4216-B8CC-84465AFF6984}" srcOrd="0" destOrd="0" presId="urn:microsoft.com/office/officeart/2005/8/layout/vProcess5"/>
    <dgm:cxn modelId="{75731C4B-39E0-47F5-A22D-98086B05601E}" srcId="{5CDD0F33-5AE0-4538-9694-A8C4F4B6F5C8}" destId="{C74B6DF2-E3FC-4A0D-9D47-FD35999E464A}" srcOrd="2" destOrd="0" parTransId="{FD163A5F-F966-405E-BE06-249E872716B3}" sibTransId="{45FA29F0-B3AA-46F3-BD00-57242C5C8308}"/>
    <dgm:cxn modelId="{2B399753-5B13-4524-96E1-4261BD7C6953}" type="presOf" srcId="{87EDA2B7-3CB4-4962-8F74-86B693CFF869}" destId="{414E4361-26FB-49F1-8447-38E3C5C48F5E}" srcOrd="0" destOrd="0" presId="urn:microsoft.com/office/officeart/2005/8/layout/vProcess5"/>
    <dgm:cxn modelId="{FFD47B55-0252-4165-A4E6-C065B2528B61}" type="presOf" srcId="{5CDD0F33-5AE0-4538-9694-A8C4F4B6F5C8}" destId="{C960EFA0-BB8C-4DB0-884A-BD3B4E105D34}" srcOrd="0" destOrd="0" presId="urn:microsoft.com/office/officeart/2005/8/layout/vProcess5"/>
    <dgm:cxn modelId="{7703237B-9042-494B-9F1B-84289365A160}" type="presOf" srcId="{87EDA2B7-3CB4-4962-8F74-86B693CFF869}" destId="{5BF7BAA5-4E03-4382-9832-880AE841FF11}" srcOrd="1" destOrd="0" presId="urn:microsoft.com/office/officeart/2005/8/layout/vProcess5"/>
    <dgm:cxn modelId="{6051B67F-D58E-4B34-AD53-2FD37CBB42D2}" type="presOf" srcId="{C74B6DF2-E3FC-4A0D-9D47-FD35999E464A}" destId="{3D10891B-7D3E-4828-BDC0-F00D958C48FD}" srcOrd="1" destOrd="0" presId="urn:microsoft.com/office/officeart/2005/8/layout/vProcess5"/>
    <dgm:cxn modelId="{FA7E4F83-D6B1-4502-9DCD-22590DD76498}" srcId="{5CDD0F33-5AE0-4538-9694-A8C4F4B6F5C8}" destId="{87EDA2B7-3CB4-4962-8F74-86B693CFF869}" srcOrd="1" destOrd="0" parTransId="{725CDC4C-FA44-4E10-BADC-49727943FB1E}" sibTransId="{488CABDD-A04E-4578-BAA8-90419F9B3F92}"/>
    <dgm:cxn modelId="{2FD7BA88-DA14-4630-9CAD-EC07B41F09FA}" srcId="{5CDD0F33-5AE0-4538-9694-A8C4F4B6F5C8}" destId="{B5EAD453-5743-4BF3-A325-CE8F8F630BF1}" srcOrd="0" destOrd="0" parTransId="{2719B299-3D72-40E4-93C0-56FA17E9B4BB}" sibTransId="{13A18384-8B9C-48C0-A605-249B94667918}"/>
    <dgm:cxn modelId="{252F7FAC-E122-49DE-8913-974A061F4440}" type="presOf" srcId="{B5EAD453-5743-4BF3-A325-CE8F8F630BF1}" destId="{FA762D20-76BE-4F36-9D76-A6296BBB0BBA}" srcOrd="0" destOrd="0" presId="urn:microsoft.com/office/officeart/2005/8/layout/vProcess5"/>
    <dgm:cxn modelId="{7AC2DED4-E637-45BD-A8BB-BF19BF6C9817}" type="presOf" srcId="{488CABDD-A04E-4578-BAA8-90419F9B3F92}" destId="{6CC2815F-132B-4A83-B00F-6810FF1D81EC}" srcOrd="0" destOrd="0" presId="urn:microsoft.com/office/officeart/2005/8/layout/vProcess5"/>
    <dgm:cxn modelId="{773AE3E8-4812-401F-9DD2-4B15B32F692C}" type="presOf" srcId="{C74B6DF2-E3FC-4A0D-9D47-FD35999E464A}" destId="{71CB0DB3-96B7-4EA2-8DF6-116F0FB706ED}" srcOrd="0" destOrd="0" presId="urn:microsoft.com/office/officeart/2005/8/layout/vProcess5"/>
    <dgm:cxn modelId="{DEBCE5E0-B5CC-4266-B8B6-BF8439A43C92}" type="presParOf" srcId="{C960EFA0-BB8C-4DB0-884A-BD3B4E105D34}" destId="{6713BAE5-6F95-4FE4-9245-7BFAB9642B3F}" srcOrd="0" destOrd="0" presId="urn:microsoft.com/office/officeart/2005/8/layout/vProcess5"/>
    <dgm:cxn modelId="{7D5CBCFE-5E69-4451-AEF0-E844B5D6D583}" type="presParOf" srcId="{C960EFA0-BB8C-4DB0-884A-BD3B4E105D34}" destId="{FA762D20-76BE-4F36-9D76-A6296BBB0BBA}" srcOrd="1" destOrd="0" presId="urn:microsoft.com/office/officeart/2005/8/layout/vProcess5"/>
    <dgm:cxn modelId="{287A2738-93E3-494A-BEB6-79273C4A0582}" type="presParOf" srcId="{C960EFA0-BB8C-4DB0-884A-BD3B4E105D34}" destId="{414E4361-26FB-49F1-8447-38E3C5C48F5E}" srcOrd="2" destOrd="0" presId="urn:microsoft.com/office/officeart/2005/8/layout/vProcess5"/>
    <dgm:cxn modelId="{CC92B539-B665-4CAF-BF8E-E7B9344A1D82}" type="presParOf" srcId="{C960EFA0-BB8C-4DB0-884A-BD3B4E105D34}" destId="{71CB0DB3-96B7-4EA2-8DF6-116F0FB706ED}" srcOrd="3" destOrd="0" presId="urn:microsoft.com/office/officeart/2005/8/layout/vProcess5"/>
    <dgm:cxn modelId="{1CBA1047-0800-4A7F-A855-A9F92B517583}" type="presParOf" srcId="{C960EFA0-BB8C-4DB0-884A-BD3B4E105D34}" destId="{64361371-0844-4216-B8CC-84465AFF6984}" srcOrd="4" destOrd="0" presId="urn:microsoft.com/office/officeart/2005/8/layout/vProcess5"/>
    <dgm:cxn modelId="{790F378C-C1FD-43AA-BE06-DB135C4DAAE4}" type="presParOf" srcId="{C960EFA0-BB8C-4DB0-884A-BD3B4E105D34}" destId="{6CC2815F-132B-4A83-B00F-6810FF1D81EC}" srcOrd="5" destOrd="0" presId="urn:microsoft.com/office/officeart/2005/8/layout/vProcess5"/>
    <dgm:cxn modelId="{5D6238EC-797A-4CDD-9D2E-52D130B5E7C9}" type="presParOf" srcId="{C960EFA0-BB8C-4DB0-884A-BD3B4E105D34}" destId="{80C169A6-33FE-4A9D-B1D3-127105BEA4EB}" srcOrd="6" destOrd="0" presId="urn:microsoft.com/office/officeart/2005/8/layout/vProcess5"/>
    <dgm:cxn modelId="{C292D64A-D8F0-46A9-87A4-147116DC7542}" type="presParOf" srcId="{C960EFA0-BB8C-4DB0-884A-BD3B4E105D34}" destId="{5BF7BAA5-4E03-4382-9832-880AE841FF11}" srcOrd="7" destOrd="0" presId="urn:microsoft.com/office/officeart/2005/8/layout/vProcess5"/>
    <dgm:cxn modelId="{3E0D5B39-BEB4-4E82-A040-D7F78AEFD814}" type="presParOf" srcId="{C960EFA0-BB8C-4DB0-884A-BD3B4E105D34}" destId="{3D10891B-7D3E-4828-BDC0-F00D958C48FD}" srcOrd="8"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5CDD0F33-5AE0-4538-9694-A8C4F4B6F5C8}" type="doc">
      <dgm:prSet loTypeId="urn:microsoft.com/office/officeart/2005/8/layout/vProcess5" loCatId="process" qsTypeId="urn:microsoft.com/office/officeart/2005/8/quickstyle/simple1" qsCatId="simple" csTypeId="urn:microsoft.com/office/officeart/2005/8/colors/accent1_1" csCatId="accent1" phldr="1"/>
      <dgm:spPr/>
      <dgm:t>
        <a:bodyPr/>
        <a:lstStyle/>
        <a:p>
          <a:endParaRPr lang="it-IT"/>
        </a:p>
      </dgm:t>
    </dgm:pt>
    <dgm:pt modelId="{B5EAD453-5743-4BF3-A325-CE8F8F630BF1}">
      <dgm:prSet phldrT="[Testo]" custT="1"/>
      <dgm:spPr/>
      <dgm:t>
        <a:bodyPr/>
        <a:lstStyle/>
        <a:p>
          <a:pPr algn="just"/>
          <a:r>
            <a:rPr lang="it-IT" sz="1400" dirty="0"/>
            <a:t>Per</a:t>
          </a:r>
          <a:r>
            <a:rPr lang="it-IT" sz="1400" baseline="0" dirty="0"/>
            <a:t> la tutela dei diritti umani ONU esistono inoltre la Commissione per i diritti umani e la Sottocommissione per la promozione e la protezione dei diritti umani, il Consiglio dei diritti umani. </a:t>
          </a:r>
          <a:endParaRPr lang="it-IT" sz="1400" dirty="0"/>
        </a:p>
      </dgm:t>
    </dgm:pt>
    <dgm:pt modelId="{2719B299-3D72-40E4-93C0-56FA17E9B4BB}" type="parTrans" cxnId="{2FD7BA88-DA14-4630-9CAD-EC07B41F09FA}">
      <dgm:prSet/>
      <dgm:spPr/>
      <dgm:t>
        <a:bodyPr/>
        <a:lstStyle/>
        <a:p>
          <a:endParaRPr lang="it-IT" sz="1400"/>
        </a:p>
      </dgm:t>
    </dgm:pt>
    <dgm:pt modelId="{13A18384-8B9C-48C0-A605-249B94667918}" type="sibTrans" cxnId="{2FD7BA88-DA14-4630-9CAD-EC07B41F09FA}">
      <dgm:prSet/>
      <dgm:spPr/>
      <dgm:t>
        <a:bodyPr/>
        <a:lstStyle/>
        <a:p>
          <a:endParaRPr lang="it-IT" sz="1400"/>
        </a:p>
      </dgm:t>
    </dgm:pt>
    <dgm:pt modelId="{339110D4-BA1B-4760-B588-9145F4EBE30D}">
      <dgm:prSet phldrT="[Testo]" custT="1"/>
      <dgm:spPr/>
      <dgm:t>
        <a:bodyPr/>
        <a:lstStyle/>
        <a:p>
          <a:pPr algn="just"/>
          <a:r>
            <a:rPr lang="it-IT" sz="1400" baseline="0" dirty="0"/>
            <a:t>Dal 20 dicembre 1993 l’Assemblea generale ha istituito la carica dell’Alto Commissario per i diritti umani: ha il ruolo di coordinare il programma delle Nazioni Unite per i diritti umani, opera sotto la direzione del Segretario generale dell’ONU.</a:t>
          </a:r>
          <a:endParaRPr lang="it-IT" sz="1400" dirty="0"/>
        </a:p>
      </dgm:t>
    </dgm:pt>
    <dgm:pt modelId="{04D1FD36-10CC-4DAB-A794-929D82AA5025}" type="parTrans" cxnId="{5C7895F0-205C-4620-86F2-516E667350AA}">
      <dgm:prSet/>
      <dgm:spPr/>
      <dgm:t>
        <a:bodyPr/>
        <a:lstStyle/>
        <a:p>
          <a:endParaRPr lang="it-IT"/>
        </a:p>
      </dgm:t>
    </dgm:pt>
    <dgm:pt modelId="{35DC784A-205A-45D5-9D8F-CAF7E4274CF9}" type="sibTrans" cxnId="{5C7895F0-205C-4620-86F2-516E667350AA}">
      <dgm:prSet/>
      <dgm:spPr/>
      <dgm:t>
        <a:bodyPr/>
        <a:lstStyle/>
        <a:p>
          <a:endParaRPr lang="it-IT"/>
        </a:p>
      </dgm:t>
    </dgm:pt>
    <dgm:pt modelId="{C960EFA0-BB8C-4DB0-884A-BD3B4E105D34}" type="pres">
      <dgm:prSet presAssocID="{5CDD0F33-5AE0-4538-9694-A8C4F4B6F5C8}" presName="outerComposite" presStyleCnt="0">
        <dgm:presLayoutVars>
          <dgm:chMax val="5"/>
          <dgm:dir/>
          <dgm:resizeHandles val="exact"/>
        </dgm:presLayoutVars>
      </dgm:prSet>
      <dgm:spPr/>
    </dgm:pt>
    <dgm:pt modelId="{6713BAE5-6F95-4FE4-9245-7BFAB9642B3F}" type="pres">
      <dgm:prSet presAssocID="{5CDD0F33-5AE0-4538-9694-A8C4F4B6F5C8}" presName="dummyMaxCanvas" presStyleCnt="0">
        <dgm:presLayoutVars/>
      </dgm:prSet>
      <dgm:spPr/>
    </dgm:pt>
    <dgm:pt modelId="{12F950BD-C48E-4B1E-B12E-1A0AAA1DC077}" type="pres">
      <dgm:prSet presAssocID="{5CDD0F33-5AE0-4538-9694-A8C4F4B6F5C8}" presName="TwoNodes_1" presStyleLbl="node1" presStyleIdx="0" presStyleCnt="2" custScaleY="55543" custLinFactNeighborX="7436" custLinFactNeighborY="-4226">
        <dgm:presLayoutVars>
          <dgm:bulletEnabled val="1"/>
        </dgm:presLayoutVars>
      </dgm:prSet>
      <dgm:spPr/>
    </dgm:pt>
    <dgm:pt modelId="{1288E9D2-CA10-4701-A5DE-670D6CE1FE93}" type="pres">
      <dgm:prSet presAssocID="{5CDD0F33-5AE0-4538-9694-A8C4F4B6F5C8}" presName="TwoNodes_2" presStyleLbl="node1" presStyleIdx="1" presStyleCnt="2" custScaleX="105933" custScaleY="57584" custLinFactNeighborX="146" custLinFactNeighborY="-49140">
        <dgm:presLayoutVars>
          <dgm:bulletEnabled val="1"/>
        </dgm:presLayoutVars>
      </dgm:prSet>
      <dgm:spPr/>
    </dgm:pt>
    <dgm:pt modelId="{1FFC0E4A-A4CD-45B9-BB10-1DFD6CD21B20}" type="pres">
      <dgm:prSet presAssocID="{5CDD0F33-5AE0-4538-9694-A8C4F4B6F5C8}" presName="TwoConn_1-2" presStyleLbl="fgAccFollowNode1" presStyleIdx="0" presStyleCnt="1" custLinFactNeighborX="24776" custLinFactNeighborY="-35577">
        <dgm:presLayoutVars>
          <dgm:bulletEnabled val="1"/>
        </dgm:presLayoutVars>
      </dgm:prSet>
      <dgm:spPr/>
    </dgm:pt>
    <dgm:pt modelId="{03389632-321B-428E-B40F-23BFF8DE0313}" type="pres">
      <dgm:prSet presAssocID="{5CDD0F33-5AE0-4538-9694-A8C4F4B6F5C8}" presName="TwoNodes_1_text" presStyleLbl="node1" presStyleIdx="1" presStyleCnt="2">
        <dgm:presLayoutVars>
          <dgm:bulletEnabled val="1"/>
        </dgm:presLayoutVars>
      </dgm:prSet>
      <dgm:spPr/>
    </dgm:pt>
    <dgm:pt modelId="{6B3B0ED5-602A-44CF-A390-A0AF8ECDB3D9}" type="pres">
      <dgm:prSet presAssocID="{5CDD0F33-5AE0-4538-9694-A8C4F4B6F5C8}" presName="TwoNodes_2_text" presStyleLbl="node1" presStyleIdx="1" presStyleCnt="2">
        <dgm:presLayoutVars>
          <dgm:bulletEnabled val="1"/>
        </dgm:presLayoutVars>
      </dgm:prSet>
      <dgm:spPr/>
    </dgm:pt>
  </dgm:ptLst>
  <dgm:cxnLst>
    <dgm:cxn modelId="{D6360D38-8228-4B9E-A91C-C998A3E41F5A}" type="presOf" srcId="{339110D4-BA1B-4760-B588-9145F4EBE30D}" destId="{6B3B0ED5-602A-44CF-A390-A0AF8ECDB3D9}" srcOrd="1" destOrd="0" presId="urn:microsoft.com/office/officeart/2005/8/layout/vProcess5"/>
    <dgm:cxn modelId="{706B2839-4907-4B3F-997D-5A60339EFC25}" type="presOf" srcId="{13A18384-8B9C-48C0-A605-249B94667918}" destId="{1FFC0E4A-A4CD-45B9-BB10-1DFD6CD21B20}" srcOrd="0" destOrd="0" presId="urn:microsoft.com/office/officeart/2005/8/layout/vProcess5"/>
    <dgm:cxn modelId="{FFD47B55-0252-4165-A4E6-C065B2528B61}" type="presOf" srcId="{5CDD0F33-5AE0-4538-9694-A8C4F4B6F5C8}" destId="{C960EFA0-BB8C-4DB0-884A-BD3B4E105D34}" srcOrd="0" destOrd="0" presId="urn:microsoft.com/office/officeart/2005/8/layout/vProcess5"/>
    <dgm:cxn modelId="{2FD7BA88-DA14-4630-9CAD-EC07B41F09FA}" srcId="{5CDD0F33-5AE0-4538-9694-A8C4F4B6F5C8}" destId="{B5EAD453-5743-4BF3-A325-CE8F8F630BF1}" srcOrd="0" destOrd="0" parTransId="{2719B299-3D72-40E4-93C0-56FA17E9B4BB}" sibTransId="{13A18384-8B9C-48C0-A605-249B94667918}"/>
    <dgm:cxn modelId="{89F3F88C-A92D-4B77-9716-359C9B796EEC}" type="presOf" srcId="{B5EAD453-5743-4BF3-A325-CE8F8F630BF1}" destId="{12F950BD-C48E-4B1E-B12E-1A0AAA1DC077}" srcOrd="0" destOrd="0" presId="urn:microsoft.com/office/officeart/2005/8/layout/vProcess5"/>
    <dgm:cxn modelId="{9FF071A7-7884-48E6-B39F-563C40E46242}" type="presOf" srcId="{B5EAD453-5743-4BF3-A325-CE8F8F630BF1}" destId="{03389632-321B-428E-B40F-23BFF8DE0313}" srcOrd="1" destOrd="0" presId="urn:microsoft.com/office/officeart/2005/8/layout/vProcess5"/>
    <dgm:cxn modelId="{DD4AB7DE-B927-43EF-B279-C3245BE79786}" type="presOf" srcId="{339110D4-BA1B-4760-B588-9145F4EBE30D}" destId="{1288E9D2-CA10-4701-A5DE-670D6CE1FE93}" srcOrd="0" destOrd="0" presId="urn:microsoft.com/office/officeart/2005/8/layout/vProcess5"/>
    <dgm:cxn modelId="{5C7895F0-205C-4620-86F2-516E667350AA}" srcId="{5CDD0F33-5AE0-4538-9694-A8C4F4B6F5C8}" destId="{339110D4-BA1B-4760-B588-9145F4EBE30D}" srcOrd="1" destOrd="0" parTransId="{04D1FD36-10CC-4DAB-A794-929D82AA5025}" sibTransId="{35DC784A-205A-45D5-9D8F-CAF7E4274CF9}"/>
    <dgm:cxn modelId="{DEBCE5E0-B5CC-4266-B8B6-BF8439A43C92}" type="presParOf" srcId="{C960EFA0-BB8C-4DB0-884A-BD3B4E105D34}" destId="{6713BAE5-6F95-4FE4-9245-7BFAB9642B3F}" srcOrd="0" destOrd="0" presId="urn:microsoft.com/office/officeart/2005/8/layout/vProcess5"/>
    <dgm:cxn modelId="{0A9DAABE-2B20-4A65-91B9-2EE4535B9A62}" type="presParOf" srcId="{C960EFA0-BB8C-4DB0-884A-BD3B4E105D34}" destId="{12F950BD-C48E-4B1E-B12E-1A0AAA1DC077}" srcOrd="1" destOrd="0" presId="urn:microsoft.com/office/officeart/2005/8/layout/vProcess5"/>
    <dgm:cxn modelId="{F2AB61EF-190D-4640-A334-B1D2137C9D64}" type="presParOf" srcId="{C960EFA0-BB8C-4DB0-884A-BD3B4E105D34}" destId="{1288E9D2-CA10-4701-A5DE-670D6CE1FE93}" srcOrd="2" destOrd="0" presId="urn:microsoft.com/office/officeart/2005/8/layout/vProcess5"/>
    <dgm:cxn modelId="{6D879ED7-28A4-4952-8968-668BE828DC77}" type="presParOf" srcId="{C960EFA0-BB8C-4DB0-884A-BD3B4E105D34}" destId="{1FFC0E4A-A4CD-45B9-BB10-1DFD6CD21B20}" srcOrd="3" destOrd="0" presId="urn:microsoft.com/office/officeart/2005/8/layout/vProcess5"/>
    <dgm:cxn modelId="{3D1A6442-DC81-4466-9382-2CFB643CAF97}" type="presParOf" srcId="{C960EFA0-BB8C-4DB0-884A-BD3B4E105D34}" destId="{03389632-321B-428E-B40F-23BFF8DE0313}" srcOrd="4" destOrd="0" presId="urn:microsoft.com/office/officeart/2005/8/layout/vProcess5"/>
    <dgm:cxn modelId="{62E04292-5B34-4189-9237-C2B348AE4FA4}" type="presParOf" srcId="{C960EFA0-BB8C-4DB0-884A-BD3B4E105D34}" destId="{6B3B0ED5-602A-44CF-A390-A0AF8ECDB3D9}" srcOrd="5" destOrd="0" presId="urn:microsoft.com/office/officeart/2005/8/layout/vProcess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6CC5285-4856-4A3F-9A41-8CACA4673CC1}" type="doc">
      <dgm:prSet loTypeId="urn:microsoft.com/office/officeart/2005/8/layout/hProcess9" loCatId="process" qsTypeId="urn:microsoft.com/office/officeart/2005/8/quickstyle/simple1" qsCatId="simple" csTypeId="urn:microsoft.com/office/officeart/2005/8/colors/accent1_1" csCatId="accent1" phldr="1"/>
      <dgm:spPr/>
    </dgm:pt>
    <dgm:pt modelId="{072E66CE-DD71-465D-9BCE-EA13738E3666}">
      <dgm:prSet phldrT="[Testo]"/>
      <dgm:spPr/>
      <dgm:t>
        <a:bodyPr/>
        <a:lstStyle/>
        <a:p>
          <a:r>
            <a:rPr lang="it-IT" dirty="0"/>
            <a:t>È la prima organizzazione internazionale con finalità di ordine generale sorta in ambito europeo. </a:t>
          </a:r>
        </a:p>
      </dgm:t>
    </dgm:pt>
    <dgm:pt modelId="{0A7DFD8A-5D03-4F32-86CB-60D2455069D9}" type="parTrans" cxnId="{C7B72D2D-16EB-4173-A251-E7CE39C0FDFC}">
      <dgm:prSet/>
      <dgm:spPr/>
      <dgm:t>
        <a:bodyPr/>
        <a:lstStyle/>
        <a:p>
          <a:endParaRPr lang="it-IT"/>
        </a:p>
      </dgm:t>
    </dgm:pt>
    <dgm:pt modelId="{DAA5071A-A2AF-4668-A307-C64FE2EAD057}" type="sibTrans" cxnId="{C7B72D2D-16EB-4173-A251-E7CE39C0FDFC}">
      <dgm:prSet/>
      <dgm:spPr/>
      <dgm:t>
        <a:bodyPr/>
        <a:lstStyle/>
        <a:p>
          <a:endParaRPr lang="it-IT"/>
        </a:p>
      </dgm:t>
    </dgm:pt>
    <dgm:pt modelId="{27533FDB-CADF-4629-94AE-3B6FBE7B3881}">
      <dgm:prSet phldrT="[Testo]"/>
      <dgm:spPr/>
      <dgm:t>
        <a:bodyPr/>
        <a:lstStyle/>
        <a:p>
          <a:r>
            <a:rPr lang="it-IT" dirty="0"/>
            <a:t>Costituita nel 1949, gli Stati membri sono 47. tra cui tutti gli Stati membri dell’ Unione europea e i paesi dell’ex URSS.</a:t>
          </a:r>
        </a:p>
      </dgm:t>
    </dgm:pt>
    <dgm:pt modelId="{348B9295-8B5F-4C6C-852A-727AD8BF5376}" type="parTrans" cxnId="{3A4CE956-4241-45D7-B604-E16C058C32D5}">
      <dgm:prSet/>
      <dgm:spPr/>
      <dgm:t>
        <a:bodyPr/>
        <a:lstStyle/>
        <a:p>
          <a:endParaRPr lang="it-IT"/>
        </a:p>
      </dgm:t>
    </dgm:pt>
    <dgm:pt modelId="{C85EFF4C-96C3-41CB-ADAD-0506638061D3}" type="sibTrans" cxnId="{3A4CE956-4241-45D7-B604-E16C058C32D5}">
      <dgm:prSet/>
      <dgm:spPr/>
      <dgm:t>
        <a:bodyPr/>
        <a:lstStyle/>
        <a:p>
          <a:endParaRPr lang="it-IT"/>
        </a:p>
      </dgm:t>
    </dgm:pt>
    <dgm:pt modelId="{DD760427-E224-422D-B666-4975946EF829}">
      <dgm:prSet phldrT="[Testo]"/>
      <dgm:spPr/>
      <dgm:t>
        <a:bodyPr/>
        <a:lstStyle/>
        <a:p>
          <a:r>
            <a:rPr lang="it-IT" dirty="0"/>
            <a:t>La produzione giuridica del Consiglio d’Europa verte su materie di interesse comune, </a:t>
          </a:r>
          <a:r>
            <a:rPr lang="it-IT" i="1" dirty="0"/>
            <a:t>in primis</a:t>
          </a:r>
          <a:r>
            <a:rPr lang="it-IT" dirty="0"/>
            <a:t> la tutela dei diritti umani.</a:t>
          </a:r>
        </a:p>
      </dgm:t>
    </dgm:pt>
    <dgm:pt modelId="{4CA095FB-F429-4B9D-9D46-3ABDDEDEE749}" type="parTrans" cxnId="{F8B13549-4687-4BFE-B641-C3F867BC38DE}">
      <dgm:prSet/>
      <dgm:spPr/>
      <dgm:t>
        <a:bodyPr/>
        <a:lstStyle/>
        <a:p>
          <a:endParaRPr lang="it-IT"/>
        </a:p>
      </dgm:t>
    </dgm:pt>
    <dgm:pt modelId="{B45FF494-8B0C-48C5-8D07-3498C75C93AE}" type="sibTrans" cxnId="{F8B13549-4687-4BFE-B641-C3F867BC38DE}">
      <dgm:prSet/>
      <dgm:spPr/>
      <dgm:t>
        <a:bodyPr/>
        <a:lstStyle/>
        <a:p>
          <a:endParaRPr lang="it-IT"/>
        </a:p>
      </dgm:t>
    </dgm:pt>
    <dgm:pt modelId="{B114F4AF-8DB4-45E3-934E-5D8094BE45D1}">
      <dgm:prSet/>
      <dgm:spPr/>
      <dgm:t>
        <a:bodyPr/>
        <a:lstStyle/>
        <a:p>
          <a:r>
            <a:rPr lang="it-IT"/>
            <a:t>La sede istituzionale è a Strasburgo, in Francia, nel Palazzo d'Europa.</a:t>
          </a:r>
          <a:endParaRPr lang="it-IT" dirty="0"/>
        </a:p>
      </dgm:t>
    </dgm:pt>
    <dgm:pt modelId="{B05AFE18-3894-4F6E-9CE7-72C11F7FA4A6}" type="parTrans" cxnId="{65E1D58D-6329-43D4-8E3D-13184816A6AB}">
      <dgm:prSet/>
      <dgm:spPr/>
      <dgm:t>
        <a:bodyPr/>
        <a:lstStyle/>
        <a:p>
          <a:endParaRPr lang="it-IT"/>
        </a:p>
      </dgm:t>
    </dgm:pt>
    <dgm:pt modelId="{EA1D42FA-B287-4CDC-9E68-327A57496118}" type="sibTrans" cxnId="{65E1D58D-6329-43D4-8E3D-13184816A6AB}">
      <dgm:prSet/>
      <dgm:spPr/>
      <dgm:t>
        <a:bodyPr/>
        <a:lstStyle/>
        <a:p>
          <a:endParaRPr lang="it-IT"/>
        </a:p>
      </dgm:t>
    </dgm:pt>
    <dgm:pt modelId="{E2634248-3091-4250-8F0E-DA7488BFB335}" type="pres">
      <dgm:prSet presAssocID="{B6CC5285-4856-4A3F-9A41-8CACA4673CC1}" presName="CompostProcess" presStyleCnt="0">
        <dgm:presLayoutVars>
          <dgm:dir/>
          <dgm:resizeHandles val="exact"/>
        </dgm:presLayoutVars>
      </dgm:prSet>
      <dgm:spPr/>
    </dgm:pt>
    <dgm:pt modelId="{38C8DEFB-C18B-4589-A970-1CD59642A9F6}" type="pres">
      <dgm:prSet presAssocID="{B6CC5285-4856-4A3F-9A41-8CACA4673CC1}" presName="arrow" presStyleLbl="bgShp" presStyleIdx="0" presStyleCnt="1" custLinFactNeighborX="35780" custLinFactNeighborY="-7431"/>
      <dgm:spPr/>
    </dgm:pt>
    <dgm:pt modelId="{826976B7-CCC8-4283-ADCC-8190A3428E7A}" type="pres">
      <dgm:prSet presAssocID="{B6CC5285-4856-4A3F-9A41-8CACA4673CC1}" presName="linearProcess" presStyleCnt="0"/>
      <dgm:spPr/>
    </dgm:pt>
    <dgm:pt modelId="{7B0B3B68-AF00-4003-A1FB-EE6CA343FC7C}" type="pres">
      <dgm:prSet presAssocID="{072E66CE-DD71-465D-9BCE-EA13738E3666}" presName="textNode" presStyleLbl="node1" presStyleIdx="0" presStyleCnt="4">
        <dgm:presLayoutVars>
          <dgm:bulletEnabled val="1"/>
        </dgm:presLayoutVars>
      </dgm:prSet>
      <dgm:spPr/>
    </dgm:pt>
    <dgm:pt modelId="{6BB529C0-2F87-43F5-BDAC-797F2D124271}" type="pres">
      <dgm:prSet presAssocID="{DAA5071A-A2AF-4668-A307-C64FE2EAD057}" presName="sibTrans" presStyleCnt="0"/>
      <dgm:spPr/>
    </dgm:pt>
    <dgm:pt modelId="{EBF3F2EA-33BC-4B86-BDEF-DADC769B013E}" type="pres">
      <dgm:prSet presAssocID="{27533FDB-CADF-4629-94AE-3B6FBE7B3881}" presName="textNode" presStyleLbl="node1" presStyleIdx="1" presStyleCnt="4">
        <dgm:presLayoutVars>
          <dgm:bulletEnabled val="1"/>
        </dgm:presLayoutVars>
      </dgm:prSet>
      <dgm:spPr/>
    </dgm:pt>
    <dgm:pt modelId="{5A4EE029-0376-4807-8919-B09AEB56043E}" type="pres">
      <dgm:prSet presAssocID="{C85EFF4C-96C3-41CB-ADAD-0506638061D3}" presName="sibTrans" presStyleCnt="0"/>
      <dgm:spPr/>
    </dgm:pt>
    <dgm:pt modelId="{CE97610C-1CB8-4F8E-A2F2-AB5A67872A6C}" type="pres">
      <dgm:prSet presAssocID="{DD760427-E224-422D-B666-4975946EF829}" presName="textNode" presStyleLbl="node1" presStyleIdx="2" presStyleCnt="4">
        <dgm:presLayoutVars>
          <dgm:bulletEnabled val="1"/>
        </dgm:presLayoutVars>
      </dgm:prSet>
      <dgm:spPr/>
    </dgm:pt>
    <dgm:pt modelId="{28D0FCB5-CE47-4CDD-B342-7BBB09129595}" type="pres">
      <dgm:prSet presAssocID="{B45FF494-8B0C-48C5-8D07-3498C75C93AE}" presName="sibTrans" presStyleCnt="0"/>
      <dgm:spPr/>
    </dgm:pt>
    <dgm:pt modelId="{1539508E-BB12-4958-994E-F6F9A7628D24}" type="pres">
      <dgm:prSet presAssocID="{B114F4AF-8DB4-45E3-934E-5D8094BE45D1}" presName="textNode" presStyleLbl="node1" presStyleIdx="3" presStyleCnt="4">
        <dgm:presLayoutVars>
          <dgm:bulletEnabled val="1"/>
        </dgm:presLayoutVars>
      </dgm:prSet>
      <dgm:spPr/>
    </dgm:pt>
  </dgm:ptLst>
  <dgm:cxnLst>
    <dgm:cxn modelId="{264A3F14-194C-459C-B0AF-D5B5DFB203B1}" type="presOf" srcId="{072E66CE-DD71-465D-9BCE-EA13738E3666}" destId="{7B0B3B68-AF00-4003-A1FB-EE6CA343FC7C}" srcOrd="0" destOrd="0" presId="urn:microsoft.com/office/officeart/2005/8/layout/hProcess9"/>
    <dgm:cxn modelId="{C7B72D2D-16EB-4173-A251-E7CE39C0FDFC}" srcId="{B6CC5285-4856-4A3F-9A41-8CACA4673CC1}" destId="{072E66CE-DD71-465D-9BCE-EA13738E3666}" srcOrd="0" destOrd="0" parTransId="{0A7DFD8A-5D03-4F32-86CB-60D2455069D9}" sibTransId="{DAA5071A-A2AF-4668-A307-C64FE2EAD057}"/>
    <dgm:cxn modelId="{F8B13549-4687-4BFE-B641-C3F867BC38DE}" srcId="{B6CC5285-4856-4A3F-9A41-8CACA4673CC1}" destId="{DD760427-E224-422D-B666-4975946EF829}" srcOrd="2" destOrd="0" parTransId="{4CA095FB-F429-4B9D-9D46-3ABDDEDEE749}" sibTransId="{B45FF494-8B0C-48C5-8D07-3498C75C93AE}"/>
    <dgm:cxn modelId="{5F872F54-C2CF-4CD7-A3A3-6DF16D8464B2}" type="presOf" srcId="{27533FDB-CADF-4629-94AE-3B6FBE7B3881}" destId="{EBF3F2EA-33BC-4B86-BDEF-DADC769B013E}" srcOrd="0" destOrd="0" presId="urn:microsoft.com/office/officeart/2005/8/layout/hProcess9"/>
    <dgm:cxn modelId="{3A4CE956-4241-45D7-B604-E16C058C32D5}" srcId="{B6CC5285-4856-4A3F-9A41-8CACA4673CC1}" destId="{27533FDB-CADF-4629-94AE-3B6FBE7B3881}" srcOrd="1" destOrd="0" parTransId="{348B9295-8B5F-4C6C-852A-727AD8BF5376}" sibTransId="{C85EFF4C-96C3-41CB-ADAD-0506638061D3}"/>
    <dgm:cxn modelId="{617B857D-9B14-4EDA-A7AC-75FD38E30E19}" type="presOf" srcId="{B114F4AF-8DB4-45E3-934E-5D8094BE45D1}" destId="{1539508E-BB12-4958-994E-F6F9A7628D24}" srcOrd="0" destOrd="0" presId="urn:microsoft.com/office/officeart/2005/8/layout/hProcess9"/>
    <dgm:cxn modelId="{C19F1F8C-E87E-4060-924C-DCDC895668AC}" type="presOf" srcId="{B6CC5285-4856-4A3F-9A41-8CACA4673CC1}" destId="{E2634248-3091-4250-8F0E-DA7488BFB335}" srcOrd="0" destOrd="0" presId="urn:microsoft.com/office/officeart/2005/8/layout/hProcess9"/>
    <dgm:cxn modelId="{65E1D58D-6329-43D4-8E3D-13184816A6AB}" srcId="{B6CC5285-4856-4A3F-9A41-8CACA4673CC1}" destId="{B114F4AF-8DB4-45E3-934E-5D8094BE45D1}" srcOrd="3" destOrd="0" parTransId="{B05AFE18-3894-4F6E-9CE7-72C11F7FA4A6}" sibTransId="{EA1D42FA-B287-4CDC-9E68-327A57496118}"/>
    <dgm:cxn modelId="{4DF7A7B0-48F8-433B-AFC6-77245915CE85}" type="presOf" srcId="{DD760427-E224-422D-B666-4975946EF829}" destId="{CE97610C-1CB8-4F8E-A2F2-AB5A67872A6C}" srcOrd="0" destOrd="0" presId="urn:microsoft.com/office/officeart/2005/8/layout/hProcess9"/>
    <dgm:cxn modelId="{43F0BEE1-210B-40F0-BA01-BCA1F3D028C9}" type="presParOf" srcId="{E2634248-3091-4250-8F0E-DA7488BFB335}" destId="{38C8DEFB-C18B-4589-A970-1CD59642A9F6}" srcOrd="0" destOrd="0" presId="urn:microsoft.com/office/officeart/2005/8/layout/hProcess9"/>
    <dgm:cxn modelId="{C0E2C1AB-DCD3-4EA8-9027-7640CA14DC76}" type="presParOf" srcId="{E2634248-3091-4250-8F0E-DA7488BFB335}" destId="{826976B7-CCC8-4283-ADCC-8190A3428E7A}" srcOrd="1" destOrd="0" presId="urn:microsoft.com/office/officeart/2005/8/layout/hProcess9"/>
    <dgm:cxn modelId="{710B3861-FA0E-469E-985E-F9745A142F58}" type="presParOf" srcId="{826976B7-CCC8-4283-ADCC-8190A3428E7A}" destId="{7B0B3B68-AF00-4003-A1FB-EE6CA343FC7C}" srcOrd="0" destOrd="0" presId="urn:microsoft.com/office/officeart/2005/8/layout/hProcess9"/>
    <dgm:cxn modelId="{56F98B49-2B46-4199-AEAE-81D6D8369942}" type="presParOf" srcId="{826976B7-CCC8-4283-ADCC-8190A3428E7A}" destId="{6BB529C0-2F87-43F5-BDAC-797F2D124271}" srcOrd="1" destOrd="0" presId="urn:microsoft.com/office/officeart/2005/8/layout/hProcess9"/>
    <dgm:cxn modelId="{5033A7C3-7D29-4BB3-9EC7-4744EB2502FC}" type="presParOf" srcId="{826976B7-CCC8-4283-ADCC-8190A3428E7A}" destId="{EBF3F2EA-33BC-4B86-BDEF-DADC769B013E}" srcOrd="2" destOrd="0" presId="urn:microsoft.com/office/officeart/2005/8/layout/hProcess9"/>
    <dgm:cxn modelId="{84E83648-2CC5-4AA8-929A-523885F91A1B}" type="presParOf" srcId="{826976B7-CCC8-4283-ADCC-8190A3428E7A}" destId="{5A4EE029-0376-4807-8919-B09AEB56043E}" srcOrd="3" destOrd="0" presId="urn:microsoft.com/office/officeart/2005/8/layout/hProcess9"/>
    <dgm:cxn modelId="{AB31FEDB-2E9E-4BA3-86C2-00FBC3CEBE05}" type="presParOf" srcId="{826976B7-CCC8-4283-ADCC-8190A3428E7A}" destId="{CE97610C-1CB8-4F8E-A2F2-AB5A67872A6C}" srcOrd="4" destOrd="0" presId="urn:microsoft.com/office/officeart/2005/8/layout/hProcess9"/>
    <dgm:cxn modelId="{E382EC3A-BBF4-4E2A-A9DE-AB2286571047}" type="presParOf" srcId="{826976B7-CCC8-4283-ADCC-8190A3428E7A}" destId="{28D0FCB5-CE47-4CDD-B342-7BBB09129595}" srcOrd="5" destOrd="0" presId="urn:microsoft.com/office/officeart/2005/8/layout/hProcess9"/>
    <dgm:cxn modelId="{BCAD785F-46FD-41DD-A56C-C04A5F2CED56}" type="presParOf" srcId="{826976B7-CCC8-4283-ADCC-8190A3428E7A}" destId="{1539508E-BB12-4958-994E-F6F9A7628D24}" srcOrd="6" destOrd="0" presId="urn:microsoft.com/office/officeart/2005/8/layout/hProcess9"/>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8.xml><?xml version="1.0" encoding="utf-8"?>
<dgm:dataModel xmlns:dgm="http://schemas.openxmlformats.org/drawingml/2006/diagram" xmlns:a="http://schemas.openxmlformats.org/drawingml/2006/main">
  <dgm:ptLst>
    <dgm:pt modelId="{BEA42486-5275-424B-9D1D-5F17AEA6B4B4}" type="doc">
      <dgm:prSet loTypeId="urn:microsoft.com/office/officeart/2005/8/layout/bProcess4" loCatId="process" qsTypeId="urn:microsoft.com/office/officeart/2005/8/quickstyle/simple1" qsCatId="simple" csTypeId="urn:microsoft.com/office/officeart/2005/8/colors/accent1_1" csCatId="accent1" phldr="1"/>
      <dgm:spPr/>
      <dgm:t>
        <a:bodyPr/>
        <a:lstStyle/>
        <a:p>
          <a:endParaRPr lang="it-IT"/>
        </a:p>
      </dgm:t>
    </dgm:pt>
    <dgm:pt modelId="{E6BDCA89-DEFA-4488-A43C-6A154A013433}">
      <dgm:prSet phldrT="[Testo]" custT="1"/>
      <dgm:spPr/>
      <dgm:t>
        <a:bodyPr/>
        <a:lstStyle/>
        <a:p>
          <a:r>
            <a:rPr lang="it-IT" sz="1200"/>
            <a:t>L’Unione europea è composta attualmente da 28 Stati membri. </a:t>
          </a:r>
          <a:endParaRPr lang="it-IT" sz="1200" dirty="0"/>
        </a:p>
      </dgm:t>
    </dgm:pt>
    <dgm:pt modelId="{EA1EF235-F44B-4F06-8A42-E8D3E33EA10E}" type="parTrans" cxnId="{814FBCD8-327F-4B29-81F7-EF3DEE150D0B}">
      <dgm:prSet/>
      <dgm:spPr/>
      <dgm:t>
        <a:bodyPr/>
        <a:lstStyle/>
        <a:p>
          <a:endParaRPr lang="it-IT" sz="1200"/>
        </a:p>
      </dgm:t>
    </dgm:pt>
    <dgm:pt modelId="{DE8BFAE8-D435-4116-992E-53F40D0DB08A}" type="sibTrans" cxnId="{814FBCD8-327F-4B29-81F7-EF3DEE150D0B}">
      <dgm:prSet/>
      <dgm:spPr/>
      <dgm:t>
        <a:bodyPr/>
        <a:lstStyle/>
        <a:p>
          <a:endParaRPr lang="it-IT" sz="1200"/>
        </a:p>
      </dgm:t>
    </dgm:pt>
    <dgm:pt modelId="{8179CAA1-B2BF-4FB0-835E-8C4514DF8629}">
      <dgm:prSet phldrT="[Testo]" custT="1"/>
      <dgm:spPr/>
      <dgm:t>
        <a:bodyPr/>
        <a:lstStyle/>
        <a:p>
          <a:r>
            <a:rPr lang="it-IT" sz="1200"/>
            <a:t>È stata istituita con la ratifica dei trattati comunitari di Parigi nel 1951 e Roma nel 1957</a:t>
          </a:r>
          <a:endParaRPr lang="it-IT" sz="1200" dirty="0"/>
        </a:p>
      </dgm:t>
    </dgm:pt>
    <dgm:pt modelId="{821E1A9E-749D-4E98-84B8-8925C2000156}" type="parTrans" cxnId="{DB52096C-8D56-43CB-B5EE-3B92C2ABAFB4}">
      <dgm:prSet/>
      <dgm:spPr/>
      <dgm:t>
        <a:bodyPr/>
        <a:lstStyle/>
        <a:p>
          <a:endParaRPr lang="it-IT" sz="1200"/>
        </a:p>
      </dgm:t>
    </dgm:pt>
    <dgm:pt modelId="{A5F83E9B-EE63-4F11-A57C-8895BBDCF8BA}" type="sibTrans" cxnId="{DB52096C-8D56-43CB-B5EE-3B92C2ABAFB4}">
      <dgm:prSet/>
      <dgm:spPr/>
      <dgm:t>
        <a:bodyPr/>
        <a:lstStyle/>
        <a:p>
          <a:endParaRPr lang="it-IT" sz="1200"/>
        </a:p>
      </dgm:t>
    </dgm:pt>
    <dgm:pt modelId="{A62F8E96-D2B8-46AB-8DD5-C4303883E6A6}">
      <dgm:prSet phldrT="[Testo]" custT="1"/>
      <dgm:spPr/>
      <dgm:t>
        <a:bodyPr/>
        <a:lstStyle/>
        <a:p>
          <a:r>
            <a:rPr lang="it-IT" sz="1200"/>
            <a:t>Il suo ordinamento giuridico si pone come figura sovranazionale dove i rapporti degli Stati membri vanno ben oltre la mera </a:t>
          </a:r>
          <a:r>
            <a:rPr lang="it-IT" sz="1200" b="1"/>
            <a:t>coordinazione intergovernativa</a:t>
          </a:r>
          <a:r>
            <a:rPr lang="it-IT" sz="1200"/>
            <a:t>. </a:t>
          </a:r>
          <a:endParaRPr lang="it-IT" sz="1200" dirty="0"/>
        </a:p>
      </dgm:t>
    </dgm:pt>
    <dgm:pt modelId="{ACE71743-A023-4FB5-9137-BD96831077C0}" type="parTrans" cxnId="{FE823ABA-7B38-40D9-8880-F183F5D94A70}">
      <dgm:prSet/>
      <dgm:spPr/>
      <dgm:t>
        <a:bodyPr/>
        <a:lstStyle/>
        <a:p>
          <a:endParaRPr lang="it-IT" sz="1200"/>
        </a:p>
      </dgm:t>
    </dgm:pt>
    <dgm:pt modelId="{047BCDCA-4483-4A40-8F7F-C24EA22BAE73}" type="sibTrans" cxnId="{FE823ABA-7B38-40D9-8880-F183F5D94A70}">
      <dgm:prSet/>
      <dgm:spPr/>
      <dgm:t>
        <a:bodyPr/>
        <a:lstStyle/>
        <a:p>
          <a:endParaRPr lang="it-IT" sz="1200"/>
        </a:p>
      </dgm:t>
    </dgm:pt>
    <dgm:pt modelId="{D7F90886-E865-487F-ACEC-50E3114340D1}">
      <dgm:prSet phldrT="[Testo]" custT="1"/>
      <dgm:spPr/>
      <dgm:t>
        <a:bodyPr/>
        <a:lstStyle/>
        <a:p>
          <a:r>
            <a:rPr lang="it-IT" sz="1200" dirty="0"/>
            <a:t>In materia di diritti umani l’UE per anni non ha avuto disposizioni specifiche</a:t>
          </a:r>
        </a:p>
      </dgm:t>
    </dgm:pt>
    <dgm:pt modelId="{FF13007C-0D20-48A1-8E31-92BF251B4219}" type="parTrans" cxnId="{0846EA8D-0AEB-469B-9DA4-DE8731A2A47D}">
      <dgm:prSet/>
      <dgm:spPr/>
      <dgm:t>
        <a:bodyPr/>
        <a:lstStyle/>
        <a:p>
          <a:endParaRPr lang="it-IT" sz="1200"/>
        </a:p>
      </dgm:t>
    </dgm:pt>
    <dgm:pt modelId="{9B9258BF-6092-4B09-8616-91189014EE84}" type="sibTrans" cxnId="{0846EA8D-0AEB-469B-9DA4-DE8731A2A47D}">
      <dgm:prSet/>
      <dgm:spPr/>
      <dgm:t>
        <a:bodyPr/>
        <a:lstStyle/>
        <a:p>
          <a:endParaRPr lang="it-IT" sz="1200"/>
        </a:p>
      </dgm:t>
    </dgm:pt>
    <dgm:pt modelId="{DDAD62ED-816E-4FF4-A6FA-C72440BA729C}">
      <dgm:prSet phldrT="[Testo]" custT="1"/>
      <dgm:spPr/>
      <dgm:t>
        <a:bodyPr/>
        <a:lstStyle/>
        <a:p>
          <a:r>
            <a:rPr lang="it-IT" sz="1200" dirty="0"/>
            <a:t>Queste sono legittimate ad emanare provvedimenti di carattere generale e individuale, che si applicano direttamente all’ordinamento degli Stati membri.</a:t>
          </a:r>
        </a:p>
      </dgm:t>
    </dgm:pt>
    <dgm:pt modelId="{3904A3C5-F1AF-4E66-AF61-0AD20EC9C62B}" type="parTrans" cxnId="{D97C034F-BB0F-45A2-A8D9-18257F60FC90}">
      <dgm:prSet/>
      <dgm:spPr/>
      <dgm:t>
        <a:bodyPr/>
        <a:lstStyle/>
        <a:p>
          <a:endParaRPr lang="it-IT" sz="1200"/>
        </a:p>
      </dgm:t>
    </dgm:pt>
    <dgm:pt modelId="{EC316282-D1D4-44DD-84D4-E8BC9137E290}" type="sibTrans" cxnId="{D97C034F-BB0F-45A2-A8D9-18257F60FC90}">
      <dgm:prSet/>
      <dgm:spPr/>
      <dgm:t>
        <a:bodyPr/>
        <a:lstStyle/>
        <a:p>
          <a:endParaRPr lang="it-IT" sz="1200"/>
        </a:p>
      </dgm:t>
    </dgm:pt>
    <dgm:pt modelId="{FCD20A8E-ABAB-44AA-BFE5-AF05A5996154}">
      <dgm:prSet phldrT="[Testo]" custT="1"/>
      <dgm:spPr/>
      <dgm:t>
        <a:bodyPr/>
        <a:lstStyle/>
        <a:p>
          <a:r>
            <a:rPr lang="it-IT" sz="1200"/>
            <a:t>La volontà delle istituzioni europee, infatti, è vincolante </a:t>
          </a:r>
          <a:endParaRPr lang="it-IT" sz="1200" dirty="0"/>
        </a:p>
      </dgm:t>
    </dgm:pt>
    <dgm:pt modelId="{237C615D-03D4-4D7A-B098-7C97F89BBEC0}" type="parTrans" cxnId="{B804A994-E3F0-40A9-8F8C-395D936D69DB}">
      <dgm:prSet/>
      <dgm:spPr/>
      <dgm:t>
        <a:bodyPr/>
        <a:lstStyle/>
        <a:p>
          <a:endParaRPr lang="it-IT" sz="1200"/>
        </a:p>
      </dgm:t>
    </dgm:pt>
    <dgm:pt modelId="{71010C9E-FACE-45C7-9E75-A075B4A23234}" type="sibTrans" cxnId="{B804A994-E3F0-40A9-8F8C-395D936D69DB}">
      <dgm:prSet/>
      <dgm:spPr/>
      <dgm:t>
        <a:bodyPr/>
        <a:lstStyle/>
        <a:p>
          <a:endParaRPr lang="it-IT" sz="1200"/>
        </a:p>
      </dgm:t>
    </dgm:pt>
    <dgm:pt modelId="{0B54EBD6-3A3B-4C0F-BFC1-A2D66DB7A6C6}">
      <dgm:prSet phldrT="[Testo]" custT="1"/>
      <dgm:spPr/>
      <dgm:t>
        <a:bodyPr/>
        <a:lstStyle/>
        <a:p>
          <a:r>
            <a:rPr lang="it-IT" sz="1200" dirty="0"/>
            <a:t>Solo con il Trattato di </a:t>
          </a:r>
          <a:r>
            <a:rPr lang="it-IT" sz="1200" dirty="0" err="1"/>
            <a:t>Maastrict</a:t>
          </a:r>
          <a:r>
            <a:rPr lang="it-IT" sz="1200" dirty="0"/>
            <a:t> (1992), all’articolo F, venne fatto riferimento alla CEDU del 1950, elaborata dal Consiglio d’Europa.</a:t>
          </a:r>
        </a:p>
      </dgm:t>
    </dgm:pt>
    <dgm:pt modelId="{B9BC3939-9AD6-4A03-AD2D-9CDD0FC05D42}" type="parTrans" cxnId="{2A32E554-C9A9-4AE0-8D58-EEB106ABBA27}">
      <dgm:prSet/>
      <dgm:spPr/>
      <dgm:t>
        <a:bodyPr/>
        <a:lstStyle/>
        <a:p>
          <a:endParaRPr lang="it-IT" sz="1200"/>
        </a:p>
      </dgm:t>
    </dgm:pt>
    <dgm:pt modelId="{01CAEB4E-7ECA-4D85-8DE0-57A60D729A67}" type="sibTrans" cxnId="{2A32E554-C9A9-4AE0-8D58-EEB106ABBA27}">
      <dgm:prSet/>
      <dgm:spPr/>
      <dgm:t>
        <a:bodyPr/>
        <a:lstStyle/>
        <a:p>
          <a:endParaRPr lang="it-IT" sz="1200"/>
        </a:p>
      </dgm:t>
    </dgm:pt>
    <dgm:pt modelId="{7D41F261-D286-46E5-88D2-856392633E85}" type="pres">
      <dgm:prSet presAssocID="{BEA42486-5275-424B-9D1D-5F17AEA6B4B4}" presName="Name0" presStyleCnt="0">
        <dgm:presLayoutVars>
          <dgm:dir/>
          <dgm:resizeHandles/>
        </dgm:presLayoutVars>
      </dgm:prSet>
      <dgm:spPr/>
    </dgm:pt>
    <dgm:pt modelId="{CB534B8A-FE44-45E0-9159-5D5C46E64730}" type="pres">
      <dgm:prSet presAssocID="{E6BDCA89-DEFA-4488-A43C-6A154A013433}" presName="compNode" presStyleCnt="0"/>
      <dgm:spPr/>
    </dgm:pt>
    <dgm:pt modelId="{A31D7F06-7FC8-4F55-83A9-DC6E1A4E5DF9}" type="pres">
      <dgm:prSet presAssocID="{E6BDCA89-DEFA-4488-A43C-6A154A013433}" presName="dummyConnPt" presStyleCnt="0"/>
      <dgm:spPr/>
    </dgm:pt>
    <dgm:pt modelId="{E052C296-B68B-4340-A1A6-36CC621840E4}" type="pres">
      <dgm:prSet presAssocID="{E6BDCA89-DEFA-4488-A43C-6A154A013433}" presName="node" presStyleLbl="node1" presStyleIdx="0" presStyleCnt="7">
        <dgm:presLayoutVars>
          <dgm:bulletEnabled val="1"/>
        </dgm:presLayoutVars>
      </dgm:prSet>
      <dgm:spPr/>
    </dgm:pt>
    <dgm:pt modelId="{D1DAAA34-F886-4B15-B8E8-84599AD6FC8C}" type="pres">
      <dgm:prSet presAssocID="{DE8BFAE8-D435-4116-992E-53F40D0DB08A}" presName="sibTrans" presStyleLbl="bgSibTrans2D1" presStyleIdx="0" presStyleCnt="6"/>
      <dgm:spPr/>
    </dgm:pt>
    <dgm:pt modelId="{79A28F77-5D00-45F4-B578-B60C1EB3F4E8}" type="pres">
      <dgm:prSet presAssocID="{8179CAA1-B2BF-4FB0-835E-8C4514DF8629}" presName="compNode" presStyleCnt="0"/>
      <dgm:spPr/>
    </dgm:pt>
    <dgm:pt modelId="{F5505A47-4184-4CC2-BEFB-A0109CE652CB}" type="pres">
      <dgm:prSet presAssocID="{8179CAA1-B2BF-4FB0-835E-8C4514DF8629}" presName="dummyConnPt" presStyleCnt="0"/>
      <dgm:spPr/>
    </dgm:pt>
    <dgm:pt modelId="{41FB0419-45EE-4886-A75C-64E67CF57AE1}" type="pres">
      <dgm:prSet presAssocID="{8179CAA1-B2BF-4FB0-835E-8C4514DF8629}" presName="node" presStyleLbl="node1" presStyleIdx="1" presStyleCnt="7">
        <dgm:presLayoutVars>
          <dgm:bulletEnabled val="1"/>
        </dgm:presLayoutVars>
      </dgm:prSet>
      <dgm:spPr/>
    </dgm:pt>
    <dgm:pt modelId="{5A0E2550-ED0C-4C0D-B555-DF3D6E28EB7F}" type="pres">
      <dgm:prSet presAssocID="{A5F83E9B-EE63-4F11-A57C-8895BBDCF8BA}" presName="sibTrans" presStyleLbl="bgSibTrans2D1" presStyleIdx="1" presStyleCnt="6"/>
      <dgm:spPr/>
    </dgm:pt>
    <dgm:pt modelId="{0B380364-AFD2-41C5-95CE-75BA50909982}" type="pres">
      <dgm:prSet presAssocID="{A62F8E96-D2B8-46AB-8DD5-C4303883E6A6}" presName="compNode" presStyleCnt="0"/>
      <dgm:spPr/>
    </dgm:pt>
    <dgm:pt modelId="{AF0B9807-2961-4161-B304-5D12DCE5D84B}" type="pres">
      <dgm:prSet presAssocID="{A62F8E96-D2B8-46AB-8DD5-C4303883E6A6}" presName="dummyConnPt" presStyleCnt="0"/>
      <dgm:spPr/>
    </dgm:pt>
    <dgm:pt modelId="{B2573B8E-C81F-40AB-B855-093343405DA3}" type="pres">
      <dgm:prSet presAssocID="{A62F8E96-D2B8-46AB-8DD5-C4303883E6A6}" presName="node" presStyleLbl="node1" presStyleIdx="2" presStyleCnt="7">
        <dgm:presLayoutVars>
          <dgm:bulletEnabled val="1"/>
        </dgm:presLayoutVars>
      </dgm:prSet>
      <dgm:spPr/>
    </dgm:pt>
    <dgm:pt modelId="{BEA517A9-224D-4596-8FAF-63DFD21E200B}" type="pres">
      <dgm:prSet presAssocID="{047BCDCA-4483-4A40-8F7F-C24EA22BAE73}" presName="sibTrans" presStyleLbl="bgSibTrans2D1" presStyleIdx="2" presStyleCnt="6"/>
      <dgm:spPr/>
    </dgm:pt>
    <dgm:pt modelId="{55F4E74C-997B-4B37-9760-2E252ECFEB7B}" type="pres">
      <dgm:prSet presAssocID="{D7F90886-E865-487F-ACEC-50E3114340D1}" presName="compNode" presStyleCnt="0"/>
      <dgm:spPr/>
    </dgm:pt>
    <dgm:pt modelId="{E438DE99-E423-459E-8DF1-D8646BD23EAC}" type="pres">
      <dgm:prSet presAssocID="{D7F90886-E865-487F-ACEC-50E3114340D1}" presName="dummyConnPt" presStyleCnt="0"/>
      <dgm:spPr/>
    </dgm:pt>
    <dgm:pt modelId="{80A497DA-4FDE-4A63-90DB-F9C9DB0E0993}" type="pres">
      <dgm:prSet presAssocID="{D7F90886-E865-487F-ACEC-50E3114340D1}" presName="node" presStyleLbl="node1" presStyleIdx="3" presStyleCnt="7">
        <dgm:presLayoutVars>
          <dgm:bulletEnabled val="1"/>
        </dgm:presLayoutVars>
      </dgm:prSet>
      <dgm:spPr/>
    </dgm:pt>
    <dgm:pt modelId="{7108D5F2-2C31-4A49-9B89-A78F463617C5}" type="pres">
      <dgm:prSet presAssocID="{9B9258BF-6092-4B09-8616-91189014EE84}" presName="sibTrans" presStyleLbl="bgSibTrans2D1" presStyleIdx="3" presStyleCnt="6"/>
      <dgm:spPr/>
    </dgm:pt>
    <dgm:pt modelId="{C7C8581F-952D-446D-BECE-A6FF0B8E1598}" type="pres">
      <dgm:prSet presAssocID="{DDAD62ED-816E-4FF4-A6FA-C72440BA729C}" presName="compNode" presStyleCnt="0"/>
      <dgm:spPr/>
    </dgm:pt>
    <dgm:pt modelId="{C4C9FA74-C849-4BF9-A578-008DA57AD3F3}" type="pres">
      <dgm:prSet presAssocID="{DDAD62ED-816E-4FF4-A6FA-C72440BA729C}" presName="dummyConnPt" presStyleCnt="0"/>
      <dgm:spPr/>
    </dgm:pt>
    <dgm:pt modelId="{CE071830-0B28-4243-B510-D0FB887FCC48}" type="pres">
      <dgm:prSet presAssocID="{DDAD62ED-816E-4FF4-A6FA-C72440BA729C}" presName="node" presStyleLbl="node1" presStyleIdx="4" presStyleCnt="7">
        <dgm:presLayoutVars>
          <dgm:bulletEnabled val="1"/>
        </dgm:presLayoutVars>
      </dgm:prSet>
      <dgm:spPr/>
    </dgm:pt>
    <dgm:pt modelId="{5F6416ED-CE39-486F-ABBB-7615C7179A06}" type="pres">
      <dgm:prSet presAssocID="{EC316282-D1D4-44DD-84D4-E8BC9137E290}" presName="sibTrans" presStyleLbl="bgSibTrans2D1" presStyleIdx="4" presStyleCnt="6"/>
      <dgm:spPr/>
    </dgm:pt>
    <dgm:pt modelId="{B6B105D7-EB70-4B68-9EDF-73A8AD00763B}" type="pres">
      <dgm:prSet presAssocID="{FCD20A8E-ABAB-44AA-BFE5-AF05A5996154}" presName="compNode" presStyleCnt="0"/>
      <dgm:spPr/>
    </dgm:pt>
    <dgm:pt modelId="{3192A304-CC30-451F-8F86-23AD12C0CFB6}" type="pres">
      <dgm:prSet presAssocID="{FCD20A8E-ABAB-44AA-BFE5-AF05A5996154}" presName="dummyConnPt" presStyleCnt="0"/>
      <dgm:spPr/>
    </dgm:pt>
    <dgm:pt modelId="{F0C51DF4-913D-4103-B0E1-DD9D2F93589A}" type="pres">
      <dgm:prSet presAssocID="{FCD20A8E-ABAB-44AA-BFE5-AF05A5996154}" presName="node" presStyleLbl="node1" presStyleIdx="5" presStyleCnt="7">
        <dgm:presLayoutVars>
          <dgm:bulletEnabled val="1"/>
        </dgm:presLayoutVars>
      </dgm:prSet>
      <dgm:spPr/>
    </dgm:pt>
    <dgm:pt modelId="{723975B4-0EBD-43FA-ADAA-9E0F916E96F8}" type="pres">
      <dgm:prSet presAssocID="{71010C9E-FACE-45C7-9E75-A075B4A23234}" presName="sibTrans" presStyleLbl="bgSibTrans2D1" presStyleIdx="5" presStyleCnt="6"/>
      <dgm:spPr/>
    </dgm:pt>
    <dgm:pt modelId="{2C6883CC-23B4-424F-BAAB-296192039EEA}" type="pres">
      <dgm:prSet presAssocID="{0B54EBD6-3A3B-4C0F-BFC1-A2D66DB7A6C6}" presName="compNode" presStyleCnt="0"/>
      <dgm:spPr/>
    </dgm:pt>
    <dgm:pt modelId="{6A960AA0-534C-470C-8185-29A9F99AD6A0}" type="pres">
      <dgm:prSet presAssocID="{0B54EBD6-3A3B-4C0F-BFC1-A2D66DB7A6C6}" presName="dummyConnPt" presStyleCnt="0"/>
      <dgm:spPr/>
    </dgm:pt>
    <dgm:pt modelId="{4AD7F857-A921-4174-9B6C-EDB62C012BDF}" type="pres">
      <dgm:prSet presAssocID="{0B54EBD6-3A3B-4C0F-BFC1-A2D66DB7A6C6}" presName="node" presStyleLbl="node1" presStyleIdx="6" presStyleCnt="7">
        <dgm:presLayoutVars>
          <dgm:bulletEnabled val="1"/>
        </dgm:presLayoutVars>
      </dgm:prSet>
      <dgm:spPr/>
    </dgm:pt>
  </dgm:ptLst>
  <dgm:cxnLst>
    <dgm:cxn modelId="{C041A603-442D-4ACF-AA19-626B3A441F6E}" type="presOf" srcId="{9B9258BF-6092-4B09-8616-91189014EE84}" destId="{7108D5F2-2C31-4A49-9B89-A78F463617C5}" srcOrd="0" destOrd="0" presId="urn:microsoft.com/office/officeart/2005/8/layout/bProcess4"/>
    <dgm:cxn modelId="{6C20C307-EE81-4C98-883F-4FE056656065}" type="presOf" srcId="{71010C9E-FACE-45C7-9E75-A075B4A23234}" destId="{723975B4-0EBD-43FA-ADAA-9E0F916E96F8}" srcOrd="0" destOrd="0" presId="urn:microsoft.com/office/officeart/2005/8/layout/bProcess4"/>
    <dgm:cxn modelId="{2A894B08-CCC5-4B9F-989E-8997A4523F21}" type="presOf" srcId="{FCD20A8E-ABAB-44AA-BFE5-AF05A5996154}" destId="{F0C51DF4-913D-4103-B0E1-DD9D2F93589A}" srcOrd="0" destOrd="0" presId="urn:microsoft.com/office/officeart/2005/8/layout/bProcess4"/>
    <dgm:cxn modelId="{C8541F31-E44A-4ED3-AA3E-0166FA70E8D2}" type="presOf" srcId="{EC316282-D1D4-44DD-84D4-E8BC9137E290}" destId="{5F6416ED-CE39-486F-ABBB-7615C7179A06}" srcOrd="0" destOrd="0" presId="urn:microsoft.com/office/officeart/2005/8/layout/bProcess4"/>
    <dgm:cxn modelId="{01CE6537-9616-4790-820F-E9A2AF4440E6}" type="presOf" srcId="{E6BDCA89-DEFA-4488-A43C-6A154A013433}" destId="{E052C296-B68B-4340-A1A6-36CC621840E4}" srcOrd="0" destOrd="0" presId="urn:microsoft.com/office/officeart/2005/8/layout/bProcess4"/>
    <dgm:cxn modelId="{73211D5E-2EFD-4083-B0AA-D16B04AEAAF0}" type="presOf" srcId="{A5F83E9B-EE63-4F11-A57C-8895BBDCF8BA}" destId="{5A0E2550-ED0C-4C0D-B555-DF3D6E28EB7F}" srcOrd="0" destOrd="0" presId="urn:microsoft.com/office/officeart/2005/8/layout/bProcess4"/>
    <dgm:cxn modelId="{0851E568-D3B1-452A-86EA-837FC954866D}" type="presOf" srcId="{8179CAA1-B2BF-4FB0-835E-8C4514DF8629}" destId="{41FB0419-45EE-4886-A75C-64E67CF57AE1}" srcOrd="0" destOrd="0" presId="urn:microsoft.com/office/officeart/2005/8/layout/bProcess4"/>
    <dgm:cxn modelId="{DB52096C-8D56-43CB-B5EE-3B92C2ABAFB4}" srcId="{BEA42486-5275-424B-9D1D-5F17AEA6B4B4}" destId="{8179CAA1-B2BF-4FB0-835E-8C4514DF8629}" srcOrd="1" destOrd="0" parTransId="{821E1A9E-749D-4E98-84B8-8925C2000156}" sibTransId="{A5F83E9B-EE63-4F11-A57C-8895BBDCF8BA}"/>
    <dgm:cxn modelId="{D97C034F-BB0F-45A2-A8D9-18257F60FC90}" srcId="{BEA42486-5275-424B-9D1D-5F17AEA6B4B4}" destId="{DDAD62ED-816E-4FF4-A6FA-C72440BA729C}" srcOrd="4" destOrd="0" parTransId="{3904A3C5-F1AF-4E66-AF61-0AD20EC9C62B}" sibTransId="{EC316282-D1D4-44DD-84D4-E8BC9137E290}"/>
    <dgm:cxn modelId="{2A32E554-C9A9-4AE0-8D58-EEB106ABBA27}" srcId="{BEA42486-5275-424B-9D1D-5F17AEA6B4B4}" destId="{0B54EBD6-3A3B-4C0F-BFC1-A2D66DB7A6C6}" srcOrd="6" destOrd="0" parTransId="{B9BC3939-9AD6-4A03-AD2D-9CDD0FC05D42}" sibTransId="{01CAEB4E-7ECA-4D85-8DE0-57A60D729A67}"/>
    <dgm:cxn modelId="{B2972982-68B3-46B5-9E6A-45127A246783}" type="presOf" srcId="{0B54EBD6-3A3B-4C0F-BFC1-A2D66DB7A6C6}" destId="{4AD7F857-A921-4174-9B6C-EDB62C012BDF}" srcOrd="0" destOrd="0" presId="urn:microsoft.com/office/officeart/2005/8/layout/bProcess4"/>
    <dgm:cxn modelId="{0846EA8D-0AEB-469B-9DA4-DE8731A2A47D}" srcId="{BEA42486-5275-424B-9D1D-5F17AEA6B4B4}" destId="{D7F90886-E865-487F-ACEC-50E3114340D1}" srcOrd="3" destOrd="0" parTransId="{FF13007C-0D20-48A1-8E31-92BF251B4219}" sibTransId="{9B9258BF-6092-4B09-8616-91189014EE84}"/>
    <dgm:cxn modelId="{B804A994-E3F0-40A9-8F8C-395D936D69DB}" srcId="{BEA42486-5275-424B-9D1D-5F17AEA6B4B4}" destId="{FCD20A8E-ABAB-44AA-BFE5-AF05A5996154}" srcOrd="5" destOrd="0" parTransId="{237C615D-03D4-4D7A-B098-7C97F89BBEC0}" sibTransId="{71010C9E-FACE-45C7-9E75-A075B4A23234}"/>
    <dgm:cxn modelId="{DF0A25B3-CFAD-4E50-84EC-48F1E213D6AD}" type="presOf" srcId="{DE8BFAE8-D435-4116-992E-53F40D0DB08A}" destId="{D1DAAA34-F886-4B15-B8E8-84599AD6FC8C}" srcOrd="0" destOrd="0" presId="urn:microsoft.com/office/officeart/2005/8/layout/bProcess4"/>
    <dgm:cxn modelId="{9C5B52B4-D246-4732-A6A5-08ECB41F0A2B}" type="presOf" srcId="{047BCDCA-4483-4A40-8F7F-C24EA22BAE73}" destId="{BEA517A9-224D-4596-8FAF-63DFD21E200B}" srcOrd="0" destOrd="0" presId="urn:microsoft.com/office/officeart/2005/8/layout/bProcess4"/>
    <dgm:cxn modelId="{FE823ABA-7B38-40D9-8880-F183F5D94A70}" srcId="{BEA42486-5275-424B-9D1D-5F17AEA6B4B4}" destId="{A62F8E96-D2B8-46AB-8DD5-C4303883E6A6}" srcOrd="2" destOrd="0" parTransId="{ACE71743-A023-4FB5-9137-BD96831077C0}" sibTransId="{047BCDCA-4483-4A40-8F7F-C24EA22BAE73}"/>
    <dgm:cxn modelId="{852ABABC-1E14-4CA4-BD4A-D67D6DBD30F7}" type="presOf" srcId="{A62F8E96-D2B8-46AB-8DD5-C4303883E6A6}" destId="{B2573B8E-C81F-40AB-B855-093343405DA3}" srcOrd="0" destOrd="0" presId="urn:microsoft.com/office/officeart/2005/8/layout/bProcess4"/>
    <dgm:cxn modelId="{E4EAC6D5-A662-4921-874A-AAE2D57F32CA}" type="presOf" srcId="{DDAD62ED-816E-4FF4-A6FA-C72440BA729C}" destId="{CE071830-0B28-4243-B510-D0FB887FCC48}" srcOrd="0" destOrd="0" presId="urn:microsoft.com/office/officeart/2005/8/layout/bProcess4"/>
    <dgm:cxn modelId="{814FBCD8-327F-4B29-81F7-EF3DEE150D0B}" srcId="{BEA42486-5275-424B-9D1D-5F17AEA6B4B4}" destId="{E6BDCA89-DEFA-4488-A43C-6A154A013433}" srcOrd="0" destOrd="0" parTransId="{EA1EF235-F44B-4F06-8A42-E8D3E33EA10E}" sibTransId="{DE8BFAE8-D435-4116-992E-53F40D0DB08A}"/>
    <dgm:cxn modelId="{506768DA-16AF-4D73-8656-5C87B4FFEFCB}" type="presOf" srcId="{BEA42486-5275-424B-9D1D-5F17AEA6B4B4}" destId="{7D41F261-D286-46E5-88D2-856392633E85}" srcOrd="0" destOrd="0" presId="urn:microsoft.com/office/officeart/2005/8/layout/bProcess4"/>
    <dgm:cxn modelId="{488A1FFE-4FB9-482B-9A84-F80D7FE35ED4}" type="presOf" srcId="{D7F90886-E865-487F-ACEC-50E3114340D1}" destId="{80A497DA-4FDE-4A63-90DB-F9C9DB0E0993}" srcOrd="0" destOrd="0" presId="urn:microsoft.com/office/officeart/2005/8/layout/bProcess4"/>
    <dgm:cxn modelId="{314BE3DF-D0CE-4847-BFA8-67E08956D816}" type="presParOf" srcId="{7D41F261-D286-46E5-88D2-856392633E85}" destId="{CB534B8A-FE44-45E0-9159-5D5C46E64730}" srcOrd="0" destOrd="0" presId="urn:microsoft.com/office/officeart/2005/8/layout/bProcess4"/>
    <dgm:cxn modelId="{4046B88E-3FA2-4FEF-9ACF-C5E4AE7909CD}" type="presParOf" srcId="{CB534B8A-FE44-45E0-9159-5D5C46E64730}" destId="{A31D7F06-7FC8-4F55-83A9-DC6E1A4E5DF9}" srcOrd="0" destOrd="0" presId="urn:microsoft.com/office/officeart/2005/8/layout/bProcess4"/>
    <dgm:cxn modelId="{79C15404-CF96-4AD9-9146-9711D5B53B33}" type="presParOf" srcId="{CB534B8A-FE44-45E0-9159-5D5C46E64730}" destId="{E052C296-B68B-4340-A1A6-36CC621840E4}" srcOrd="1" destOrd="0" presId="urn:microsoft.com/office/officeart/2005/8/layout/bProcess4"/>
    <dgm:cxn modelId="{86B0007D-289E-401E-BF6C-657C8AC9EDD0}" type="presParOf" srcId="{7D41F261-D286-46E5-88D2-856392633E85}" destId="{D1DAAA34-F886-4B15-B8E8-84599AD6FC8C}" srcOrd="1" destOrd="0" presId="urn:microsoft.com/office/officeart/2005/8/layout/bProcess4"/>
    <dgm:cxn modelId="{AAB5438E-DC1D-45A9-8CAC-682F3306B77D}" type="presParOf" srcId="{7D41F261-D286-46E5-88D2-856392633E85}" destId="{79A28F77-5D00-45F4-B578-B60C1EB3F4E8}" srcOrd="2" destOrd="0" presId="urn:microsoft.com/office/officeart/2005/8/layout/bProcess4"/>
    <dgm:cxn modelId="{72893236-0AE8-4DDB-8AF9-D9FEE52E909F}" type="presParOf" srcId="{79A28F77-5D00-45F4-B578-B60C1EB3F4E8}" destId="{F5505A47-4184-4CC2-BEFB-A0109CE652CB}" srcOrd="0" destOrd="0" presId="urn:microsoft.com/office/officeart/2005/8/layout/bProcess4"/>
    <dgm:cxn modelId="{DBBDD737-1980-40B6-B29A-7E4DA0E08E88}" type="presParOf" srcId="{79A28F77-5D00-45F4-B578-B60C1EB3F4E8}" destId="{41FB0419-45EE-4886-A75C-64E67CF57AE1}" srcOrd="1" destOrd="0" presId="urn:microsoft.com/office/officeart/2005/8/layout/bProcess4"/>
    <dgm:cxn modelId="{F97C8429-6C51-46AE-AEDD-422DDE33FFCD}" type="presParOf" srcId="{7D41F261-D286-46E5-88D2-856392633E85}" destId="{5A0E2550-ED0C-4C0D-B555-DF3D6E28EB7F}" srcOrd="3" destOrd="0" presId="urn:microsoft.com/office/officeart/2005/8/layout/bProcess4"/>
    <dgm:cxn modelId="{874C411F-23C5-4EA5-8EF9-6C32E0446B7D}" type="presParOf" srcId="{7D41F261-D286-46E5-88D2-856392633E85}" destId="{0B380364-AFD2-41C5-95CE-75BA50909982}" srcOrd="4" destOrd="0" presId="urn:microsoft.com/office/officeart/2005/8/layout/bProcess4"/>
    <dgm:cxn modelId="{F215A93E-1A4D-47ED-9B6C-EE981BCCC59A}" type="presParOf" srcId="{0B380364-AFD2-41C5-95CE-75BA50909982}" destId="{AF0B9807-2961-4161-B304-5D12DCE5D84B}" srcOrd="0" destOrd="0" presId="urn:microsoft.com/office/officeart/2005/8/layout/bProcess4"/>
    <dgm:cxn modelId="{B7ED0600-F064-480B-8102-5642A677B075}" type="presParOf" srcId="{0B380364-AFD2-41C5-95CE-75BA50909982}" destId="{B2573B8E-C81F-40AB-B855-093343405DA3}" srcOrd="1" destOrd="0" presId="urn:microsoft.com/office/officeart/2005/8/layout/bProcess4"/>
    <dgm:cxn modelId="{CD61D627-997B-4FB0-ACE0-F1442EA0DE36}" type="presParOf" srcId="{7D41F261-D286-46E5-88D2-856392633E85}" destId="{BEA517A9-224D-4596-8FAF-63DFD21E200B}" srcOrd="5" destOrd="0" presId="urn:microsoft.com/office/officeart/2005/8/layout/bProcess4"/>
    <dgm:cxn modelId="{7064186B-6306-48E4-856C-3112E9F4F64C}" type="presParOf" srcId="{7D41F261-D286-46E5-88D2-856392633E85}" destId="{55F4E74C-997B-4B37-9760-2E252ECFEB7B}" srcOrd="6" destOrd="0" presId="urn:microsoft.com/office/officeart/2005/8/layout/bProcess4"/>
    <dgm:cxn modelId="{8D172D28-876A-4728-B99D-44B3EBC2FBC3}" type="presParOf" srcId="{55F4E74C-997B-4B37-9760-2E252ECFEB7B}" destId="{E438DE99-E423-459E-8DF1-D8646BD23EAC}" srcOrd="0" destOrd="0" presId="urn:microsoft.com/office/officeart/2005/8/layout/bProcess4"/>
    <dgm:cxn modelId="{012877D9-5380-4154-B188-5CBDDC6136E4}" type="presParOf" srcId="{55F4E74C-997B-4B37-9760-2E252ECFEB7B}" destId="{80A497DA-4FDE-4A63-90DB-F9C9DB0E0993}" srcOrd="1" destOrd="0" presId="urn:microsoft.com/office/officeart/2005/8/layout/bProcess4"/>
    <dgm:cxn modelId="{D97560D1-6722-4DDA-B849-5C589EC1222F}" type="presParOf" srcId="{7D41F261-D286-46E5-88D2-856392633E85}" destId="{7108D5F2-2C31-4A49-9B89-A78F463617C5}" srcOrd="7" destOrd="0" presId="urn:microsoft.com/office/officeart/2005/8/layout/bProcess4"/>
    <dgm:cxn modelId="{2D52A768-1C0B-46AA-A290-B84A9CEB796A}" type="presParOf" srcId="{7D41F261-D286-46E5-88D2-856392633E85}" destId="{C7C8581F-952D-446D-BECE-A6FF0B8E1598}" srcOrd="8" destOrd="0" presId="urn:microsoft.com/office/officeart/2005/8/layout/bProcess4"/>
    <dgm:cxn modelId="{9861A42E-E816-45A7-9EE0-0D8BD85A6C38}" type="presParOf" srcId="{C7C8581F-952D-446D-BECE-A6FF0B8E1598}" destId="{C4C9FA74-C849-4BF9-A578-008DA57AD3F3}" srcOrd="0" destOrd="0" presId="urn:microsoft.com/office/officeart/2005/8/layout/bProcess4"/>
    <dgm:cxn modelId="{985671C8-42EB-4667-BFB8-4D857F1CE958}" type="presParOf" srcId="{C7C8581F-952D-446D-BECE-A6FF0B8E1598}" destId="{CE071830-0B28-4243-B510-D0FB887FCC48}" srcOrd="1" destOrd="0" presId="urn:microsoft.com/office/officeart/2005/8/layout/bProcess4"/>
    <dgm:cxn modelId="{3FB859C9-9194-455C-A47D-2CA08822A3BD}" type="presParOf" srcId="{7D41F261-D286-46E5-88D2-856392633E85}" destId="{5F6416ED-CE39-486F-ABBB-7615C7179A06}" srcOrd="9" destOrd="0" presId="urn:microsoft.com/office/officeart/2005/8/layout/bProcess4"/>
    <dgm:cxn modelId="{2A8FF581-EA5C-47F5-87D2-778A61EED1EB}" type="presParOf" srcId="{7D41F261-D286-46E5-88D2-856392633E85}" destId="{B6B105D7-EB70-4B68-9EDF-73A8AD00763B}" srcOrd="10" destOrd="0" presId="urn:microsoft.com/office/officeart/2005/8/layout/bProcess4"/>
    <dgm:cxn modelId="{6F675016-04CA-409F-B952-F06A7F21CCB9}" type="presParOf" srcId="{B6B105D7-EB70-4B68-9EDF-73A8AD00763B}" destId="{3192A304-CC30-451F-8F86-23AD12C0CFB6}" srcOrd="0" destOrd="0" presId="urn:microsoft.com/office/officeart/2005/8/layout/bProcess4"/>
    <dgm:cxn modelId="{93CC6C48-795D-44BF-826B-EA6326AEAB27}" type="presParOf" srcId="{B6B105D7-EB70-4B68-9EDF-73A8AD00763B}" destId="{F0C51DF4-913D-4103-B0E1-DD9D2F93589A}" srcOrd="1" destOrd="0" presId="urn:microsoft.com/office/officeart/2005/8/layout/bProcess4"/>
    <dgm:cxn modelId="{E1D5FC5E-4066-4DF9-9B79-E37B5E674D4E}" type="presParOf" srcId="{7D41F261-D286-46E5-88D2-856392633E85}" destId="{723975B4-0EBD-43FA-ADAA-9E0F916E96F8}" srcOrd="11" destOrd="0" presId="urn:microsoft.com/office/officeart/2005/8/layout/bProcess4"/>
    <dgm:cxn modelId="{B7C5C1A7-501C-4743-8F3B-467D6276D9E4}" type="presParOf" srcId="{7D41F261-D286-46E5-88D2-856392633E85}" destId="{2C6883CC-23B4-424F-BAAB-296192039EEA}" srcOrd="12" destOrd="0" presId="urn:microsoft.com/office/officeart/2005/8/layout/bProcess4"/>
    <dgm:cxn modelId="{44BA06D3-E825-401C-A59F-DA5E3F5691F9}" type="presParOf" srcId="{2C6883CC-23B4-424F-BAAB-296192039EEA}" destId="{6A960AA0-534C-470C-8185-29A9F99AD6A0}" srcOrd="0" destOrd="0" presId="urn:microsoft.com/office/officeart/2005/8/layout/bProcess4"/>
    <dgm:cxn modelId="{CE62A758-8625-446B-8979-29129637EDB9}" type="presParOf" srcId="{2C6883CC-23B4-424F-BAAB-296192039EEA}" destId="{4AD7F857-A921-4174-9B6C-EDB62C012BDF}" srcOrd="1" destOrd="0" presId="urn:microsoft.com/office/officeart/2005/8/layout/bProcess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9.xml><?xml version="1.0" encoding="utf-8"?>
<dgm:dataModel xmlns:dgm="http://schemas.openxmlformats.org/drawingml/2006/diagram" xmlns:a="http://schemas.openxmlformats.org/drawingml/2006/main">
  <dgm:ptLst>
    <dgm:pt modelId="{CEDFD8D5-BC63-494C-A6D8-3556948D1E7F}" type="doc">
      <dgm:prSet loTypeId="urn:microsoft.com/office/officeart/2005/8/layout/hierarchy4" loCatId="relationship" qsTypeId="urn:microsoft.com/office/officeart/2005/8/quickstyle/simple1" qsCatId="simple" csTypeId="urn:microsoft.com/office/officeart/2005/8/colors/accent0_1" csCatId="mainScheme" phldr="1"/>
      <dgm:spPr/>
      <dgm:t>
        <a:bodyPr/>
        <a:lstStyle/>
        <a:p>
          <a:endParaRPr lang="it-IT"/>
        </a:p>
      </dgm:t>
    </dgm:pt>
    <dgm:pt modelId="{1AA28A43-17FD-4238-B620-5F0AEC1DCF48}">
      <dgm:prSet phldrT="[Testo]"/>
      <dgm:spPr/>
      <dgm:t>
        <a:bodyPr/>
        <a:lstStyle/>
        <a:p>
          <a:r>
            <a:rPr lang="it-IT"/>
            <a:t>Una tutela compiuta si è avuta con la Carta, ufficialmente proclamata a Nizza il 7 dicembre 2000, ma ancora con carattere non vincolante. </a:t>
          </a:r>
          <a:endParaRPr lang="it-IT" dirty="0"/>
        </a:p>
      </dgm:t>
    </dgm:pt>
    <dgm:pt modelId="{ED295D07-20A5-4CBE-A136-93DDD541FAB5}" type="parTrans" cxnId="{F60454E1-9571-4D71-BDAA-FB980F21E513}">
      <dgm:prSet/>
      <dgm:spPr/>
      <dgm:t>
        <a:bodyPr/>
        <a:lstStyle/>
        <a:p>
          <a:endParaRPr lang="it-IT"/>
        </a:p>
      </dgm:t>
    </dgm:pt>
    <dgm:pt modelId="{C239EA3B-2A53-4A76-894B-1B2E3219AE2E}" type="sibTrans" cxnId="{F60454E1-9571-4D71-BDAA-FB980F21E513}">
      <dgm:prSet/>
      <dgm:spPr/>
      <dgm:t>
        <a:bodyPr/>
        <a:lstStyle/>
        <a:p>
          <a:endParaRPr lang="it-IT"/>
        </a:p>
      </dgm:t>
    </dgm:pt>
    <dgm:pt modelId="{2FDE7672-9D92-41D8-9C5D-B7802B1F9B91}">
      <dgm:prSet phldrT="[Testo]"/>
      <dgm:spPr/>
      <dgm:t>
        <a:bodyPr/>
        <a:lstStyle/>
        <a:p>
          <a:r>
            <a:rPr lang="it-IT"/>
            <a:t>Il progetto ha avuto piena efficacia giuridica con la firma del Trattato di Lisbona del 13 dicembre 2007: in questo modo la Carta ha assunto efficacia vincolante.</a:t>
          </a:r>
          <a:endParaRPr lang="it-IT" dirty="0"/>
        </a:p>
      </dgm:t>
    </dgm:pt>
    <dgm:pt modelId="{D6E7FADC-99F5-472E-984A-7C58EF6034F7}" type="parTrans" cxnId="{281C2B54-7914-4424-BCFB-1062B3426CAA}">
      <dgm:prSet/>
      <dgm:spPr/>
      <dgm:t>
        <a:bodyPr/>
        <a:lstStyle/>
        <a:p>
          <a:endParaRPr lang="it-IT"/>
        </a:p>
      </dgm:t>
    </dgm:pt>
    <dgm:pt modelId="{3C18B8A5-D343-47B6-ACDD-3C624D9C3FED}" type="sibTrans" cxnId="{281C2B54-7914-4424-BCFB-1062B3426CAA}">
      <dgm:prSet/>
      <dgm:spPr/>
      <dgm:t>
        <a:bodyPr/>
        <a:lstStyle/>
        <a:p>
          <a:endParaRPr lang="it-IT"/>
        </a:p>
      </dgm:t>
    </dgm:pt>
    <dgm:pt modelId="{F151EF10-FF5D-4E4C-B6FE-D7043B94C454}">
      <dgm:prSet phldrT="[Testo]"/>
      <dgm:spPr/>
      <dgm:t>
        <a:bodyPr/>
        <a:lstStyle/>
        <a:p>
          <a:r>
            <a:rPr lang="it-IT" dirty="0"/>
            <a:t>La Carta è composta di 6 sezioni: dignità, libertà, eguaglianza, solidarietà, diritti relativi alla cittadinanza, giustizia.</a:t>
          </a:r>
        </a:p>
      </dgm:t>
    </dgm:pt>
    <dgm:pt modelId="{14548639-CD50-4DFE-A1B3-F8124081F5C4}" type="parTrans" cxnId="{6530E850-307F-4110-85F6-42D8ADFA8922}">
      <dgm:prSet/>
      <dgm:spPr/>
      <dgm:t>
        <a:bodyPr/>
        <a:lstStyle/>
        <a:p>
          <a:endParaRPr lang="it-IT"/>
        </a:p>
      </dgm:t>
    </dgm:pt>
    <dgm:pt modelId="{07D38B78-54F5-4B6A-863A-BD6E26C1017F}" type="sibTrans" cxnId="{6530E850-307F-4110-85F6-42D8ADFA8922}">
      <dgm:prSet/>
      <dgm:spPr/>
      <dgm:t>
        <a:bodyPr/>
        <a:lstStyle/>
        <a:p>
          <a:endParaRPr lang="it-IT"/>
        </a:p>
      </dgm:t>
    </dgm:pt>
    <dgm:pt modelId="{681D5C20-3C83-473C-9022-2173BFD13F97}">
      <dgm:prSet phldrT="[Testo]"/>
      <dgm:spPr/>
      <dgm:t>
        <a:bodyPr/>
        <a:lstStyle/>
        <a:p>
          <a:r>
            <a:rPr lang="it-IT" dirty="0"/>
            <a:t>Racchiude al suo interno l’intera gamma di diritti dei cittadini europei. </a:t>
          </a:r>
        </a:p>
      </dgm:t>
    </dgm:pt>
    <dgm:pt modelId="{C1D2AA4E-E7CD-4746-AA93-0DAE557EDC82}" type="parTrans" cxnId="{2CCAC011-CFF6-4BA5-A339-BB01403ADA40}">
      <dgm:prSet/>
      <dgm:spPr/>
      <dgm:t>
        <a:bodyPr/>
        <a:lstStyle/>
        <a:p>
          <a:endParaRPr lang="it-IT"/>
        </a:p>
      </dgm:t>
    </dgm:pt>
    <dgm:pt modelId="{32C55665-FE9B-44A2-A666-0DDACFF27B49}" type="sibTrans" cxnId="{2CCAC011-CFF6-4BA5-A339-BB01403ADA40}">
      <dgm:prSet/>
      <dgm:spPr/>
      <dgm:t>
        <a:bodyPr/>
        <a:lstStyle/>
        <a:p>
          <a:endParaRPr lang="it-IT"/>
        </a:p>
      </dgm:t>
    </dgm:pt>
    <dgm:pt modelId="{68114E34-15FE-495C-BA82-7DE3A2EA289B}" type="pres">
      <dgm:prSet presAssocID="{CEDFD8D5-BC63-494C-A6D8-3556948D1E7F}" presName="Name0" presStyleCnt="0">
        <dgm:presLayoutVars>
          <dgm:chPref val="1"/>
          <dgm:dir/>
          <dgm:animOne val="branch"/>
          <dgm:animLvl val="lvl"/>
          <dgm:resizeHandles/>
        </dgm:presLayoutVars>
      </dgm:prSet>
      <dgm:spPr/>
    </dgm:pt>
    <dgm:pt modelId="{33423027-C285-4508-B6F0-71CFD8A532F7}" type="pres">
      <dgm:prSet presAssocID="{1AA28A43-17FD-4238-B620-5F0AEC1DCF48}" presName="vertOne" presStyleCnt="0"/>
      <dgm:spPr/>
    </dgm:pt>
    <dgm:pt modelId="{35D80393-ABC0-4FDE-B0F0-754DE8409C96}" type="pres">
      <dgm:prSet presAssocID="{1AA28A43-17FD-4238-B620-5F0AEC1DCF48}" presName="txOne" presStyleLbl="node0" presStyleIdx="0" presStyleCnt="2">
        <dgm:presLayoutVars>
          <dgm:chPref val="3"/>
        </dgm:presLayoutVars>
      </dgm:prSet>
      <dgm:spPr/>
    </dgm:pt>
    <dgm:pt modelId="{F6920B74-68AB-4D80-B123-F2E47174522D}" type="pres">
      <dgm:prSet presAssocID="{1AA28A43-17FD-4238-B620-5F0AEC1DCF48}" presName="parTransOne" presStyleCnt="0"/>
      <dgm:spPr/>
    </dgm:pt>
    <dgm:pt modelId="{D0A0A999-E0B2-4A50-97B4-645A3441BD63}" type="pres">
      <dgm:prSet presAssocID="{1AA28A43-17FD-4238-B620-5F0AEC1DCF48}" presName="horzOne" presStyleCnt="0"/>
      <dgm:spPr/>
    </dgm:pt>
    <dgm:pt modelId="{697740C8-248D-4DAE-AF1B-9D1AA053211A}" type="pres">
      <dgm:prSet presAssocID="{2FDE7672-9D92-41D8-9C5D-B7802B1F9B91}" presName="vertTwo" presStyleCnt="0"/>
      <dgm:spPr/>
    </dgm:pt>
    <dgm:pt modelId="{E2B2578A-8F27-446D-B273-47A2DFCF23DF}" type="pres">
      <dgm:prSet presAssocID="{2FDE7672-9D92-41D8-9C5D-B7802B1F9B91}" presName="txTwo" presStyleLbl="node2" presStyleIdx="0" presStyleCnt="2">
        <dgm:presLayoutVars>
          <dgm:chPref val="3"/>
        </dgm:presLayoutVars>
      </dgm:prSet>
      <dgm:spPr/>
    </dgm:pt>
    <dgm:pt modelId="{44F7D959-CD52-4FB1-A559-F79D3F174F45}" type="pres">
      <dgm:prSet presAssocID="{2FDE7672-9D92-41D8-9C5D-B7802B1F9B91}" presName="horzTwo" presStyleCnt="0"/>
      <dgm:spPr/>
    </dgm:pt>
    <dgm:pt modelId="{04EF59D3-980B-436C-9DD8-E56C7FF00D44}" type="pres">
      <dgm:prSet presAssocID="{C239EA3B-2A53-4A76-894B-1B2E3219AE2E}" presName="sibSpaceOne" presStyleCnt="0"/>
      <dgm:spPr/>
    </dgm:pt>
    <dgm:pt modelId="{F04E11FF-832E-49DD-9B06-806348FC0AF6}" type="pres">
      <dgm:prSet presAssocID="{F151EF10-FF5D-4E4C-B6FE-D7043B94C454}" presName="vertOne" presStyleCnt="0"/>
      <dgm:spPr/>
    </dgm:pt>
    <dgm:pt modelId="{14E6DCF8-EC5D-4B83-BBCB-E354E3F52BE3}" type="pres">
      <dgm:prSet presAssocID="{F151EF10-FF5D-4E4C-B6FE-D7043B94C454}" presName="txOne" presStyleLbl="node0" presStyleIdx="1" presStyleCnt="2">
        <dgm:presLayoutVars>
          <dgm:chPref val="3"/>
        </dgm:presLayoutVars>
      </dgm:prSet>
      <dgm:spPr/>
    </dgm:pt>
    <dgm:pt modelId="{1E027028-177D-432F-91AF-70DAEF48C07D}" type="pres">
      <dgm:prSet presAssocID="{F151EF10-FF5D-4E4C-B6FE-D7043B94C454}" presName="parTransOne" presStyleCnt="0"/>
      <dgm:spPr/>
    </dgm:pt>
    <dgm:pt modelId="{7AF661FD-FBD6-48AB-8B8A-8DF85C1E6A2F}" type="pres">
      <dgm:prSet presAssocID="{F151EF10-FF5D-4E4C-B6FE-D7043B94C454}" presName="horzOne" presStyleCnt="0"/>
      <dgm:spPr/>
    </dgm:pt>
    <dgm:pt modelId="{7F48C3D3-A15E-45CC-8101-4D06A2602D18}" type="pres">
      <dgm:prSet presAssocID="{681D5C20-3C83-473C-9022-2173BFD13F97}" presName="vertTwo" presStyleCnt="0"/>
      <dgm:spPr/>
    </dgm:pt>
    <dgm:pt modelId="{24B86337-E981-465D-9B0C-C52509D597E9}" type="pres">
      <dgm:prSet presAssocID="{681D5C20-3C83-473C-9022-2173BFD13F97}" presName="txTwo" presStyleLbl="node2" presStyleIdx="1" presStyleCnt="2">
        <dgm:presLayoutVars>
          <dgm:chPref val="3"/>
        </dgm:presLayoutVars>
      </dgm:prSet>
      <dgm:spPr/>
    </dgm:pt>
    <dgm:pt modelId="{7FA9A37A-4CC6-4D86-9C3D-159EB170EE70}" type="pres">
      <dgm:prSet presAssocID="{681D5C20-3C83-473C-9022-2173BFD13F97}" presName="horzTwo" presStyleCnt="0"/>
      <dgm:spPr/>
    </dgm:pt>
  </dgm:ptLst>
  <dgm:cxnLst>
    <dgm:cxn modelId="{2CCAC011-CFF6-4BA5-A339-BB01403ADA40}" srcId="{F151EF10-FF5D-4E4C-B6FE-D7043B94C454}" destId="{681D5C20-3C83-473C-9022-2173BFD13F97}" srcOrd="0" destOrd="0" parTransId="{C1D2AA4E-E7CD-4746-AA93-0DAE557EDC82}" sibTransId="{32C55665-FE9B-44A2-A666-0DDACFF27B49}"/>
    <dgm:cxn modelId="{3BB9D222-5CAB-45AA-BDF8-743E001F7908}" type="presOf" srcId="{1AA28A43-17FD-4238-B620-5F0AEC1DCF48}" destId="{35D80393-ABC0-4FDE-B0F0-754DE8409C96}" srcOrd="0" destOrd="0" presId="urn:microsoft.com/office/officeart/2005/8/layout/hierarchy4"/>
    <dgm:cxn modelId="{6448383B-1D29-48F6-9879-73A306667F1D}" type="presOf" srcId="{F151EF10-FF5D-4E4C-B6FE-D7043B94C454}" destId="{14E6DCF8-EC5D-4B83-BBCB-E354E3F52BE3}" srcOrd="0" destOrd="0" presId="urn:microsoft.com/office/officeart/2005/8/layout/hierarchy4"/>
    <dgm:cxn modelId="{6530E850-307F-4110-85F6-42D8ADFA8922}" srcId="{CEDFD8D5-BC63-494C-A6D8-3556948D1E7F}" destId="{F151EF10-FF5D-4E4C-B6FE-D7043B94C454}" srcOrd="1" destOrd="0" parTransId="{14548639-CD50-4DFE-A1B3-F8124081F5C4}" sibTransId="{07D38B78-54F5-4B6A-863A-BD6E26C1017F}"/>
    <dgm:cxn modelId="{281C2B54-7914-4424-BCFB-1062B3426CAA}" srcId="{1AA28A43-17FD-4238-B620-5F0AEC1DCF48}" destId="{2FDE7672-9D92-41D8-9C5D-B7802B1F9B91}" srcOrd="0" destOrd="0" parTransId="{D6E7FADC-99F5-472E-984A-7C58EF6034F7}" sibTransId="{3C18B8A5-D343-47B6-ACDD-3C624D9C3FED}"/>
    <dgm:cxn modelId="{E83F3DDD-9B3F-4CA1-857A-1D1B225EA10A}" type="presOf" srcId="{CEDFD8D5-BC63-494C-A6D8-3556948D1E7F}" destId="{68114E34-15FE-495C-BA82-7DE3A2EA289B}" srcOrd="0" destOrd="0" presId="urn:microsoft.com/office/officeart/2005/8/layout/hierarchy4"/>
    <dgm:cxn modelId="{F60454E1-9571-4D71-BDAA-FB980F21E513}" srcId="{CEDFD8D5-BC63-494C-A6D8-3556948D1E7F}" destId="{1AA28A43-17FD-4238-B620-5F0AEC1DCF48}" srcOrd="0" destOrd="0" parTransId="{ED295D07-20A5-4CBE-A136-93DDD541FAB5}" sibTransId="{C239EA3B-2A53-4A76-894B-1B2E3219AE2E}"/>
    <dgm:cxn modelId="{45AE29E6-C35A-4C51-9CB5-8A2F19695378}" type="presOf" srcId="{2FDE7672-9D92-41D8-9C5D-B7802B1F9B91}" destId="{E2B2578A-8F27-446D-B273-47A2DFCF23DF}" srcOrd="0" destOrd="0" presId="urn:microsoft.com/office/officeart/2005/8/layout/hierarchy4"/>
    <dgm:cxn modelId="{99D969F8-FE4A-4974-9A75-50B7234F0ED0}" type="presOf" srcId="{681D5C20-3C83-473C-9022-2173BFD13F97}" destId="{24B86337-E981-465D-9B0C-C52509D597E9}" srcOrd="0" destOrd="0" presId="urn:microsoft.com/office/officeart/2005/8/layout/hierarchy4"/>
    <dgm:cxn modelId="{2E080370-329A-4212-A6F3-D8FAFBEAE678}" type="presParOf" srcId="{68114E34-15FE-495C-BA82-7DE3A2EA289B}" destId="{33423027-C285-4508-B6F0-71CFD8A532F7}" srcOrd="0" destOrd="0" presId="urn:microsoft.com/office/officeart/2005/8/layout/hierarchy4"/>
    <dgm:cxn modelId="{1C244CC3-908A-4220-B8D9-EC81C05924C1}" type="presParOf" srcId="{33423027-C285-4508-B6F0-71CFD8A532F7}" destId="{35D80393-ABC0-4FDE-B0F0-754DE8409C96}" srcOrd="0" destOrd="0" presId="urn:microsoft.com/office/officeart/2005/8/layout/hierarchy4"/>
    <dgm:cxn modelId="{505A352E-8327-4D9D-B6C4-66761280E189}" type="presParOf" srcId="{33423027-C285-4508-B6F0-71CFD8A532F7}" destId="{F6920B74-68AB-4D80-B123-F2E47174522D}" srcOrd="1" destOrd="0" presId="urn:microsoft.com/office/officeart/2005/8/layout/hierarchy4"/>
    <dgm:cxn modelId="{F652DF95-F0EE-4E87-AAF4-5A7E3A34A5CE}" type="presParOf" srcId="{33423027-C285-4508-B6F0-71CFD8A532F7}" destId="{D0A0A999-E0B2-4A50-97B4-645A3441BD63}" srcOrd="2" destOrd="0" presId="urn:microsoft.com/office/officeart/2005/8/layout/hierarchy4"/>
    <dgm:cxn modelId="{706D97EC-B7F9-47DC-92B4-8074C484E675}" type="presParOf" srcId="{D0A0A999-E0B2-4A50-97B4-645A3441BD63}" destId="{697740C8-248D-4DAE-AF1B-9D1AA053211A}" srcOrd="0" destOrd="0" presId="urn:microsoft.com/office/officeart/2005/8/layout/hierarchy4"/>
    <dgm:cxn modelId="{A4FC5D76-6501-497E-8AB6-919F2A35AC08}" type="presParOf" srcId="{697740C8-248D-4DAE-AF1B-9D1AA053211A}" destId="{E2B2578A-8F27-446D-B273-47A2DFCF23DF}" srcOrd="0" destOrd="0" presId="urn:microsoft.com/office/officeart/2005/8/layout/hierarchy4"/>
    <dgm:cxn modelId="{B5E00EC6-80DF-4535-A319-4FE0D53BE16F}" type="presParOf" srcId="{697740C8-248D-4DAE-AF1B-9D1AA053211A}" destId="{44F7D959-CD52-4FB1-A559-F79D3F174F45}" srcOrd="1" destOrd="0" presId="urn:microsoft.com/office/officeart/2005/8/layout/hierarchy4"/>
    <dgm:cxn modelId="{D58EE5C1-B33E-4C24-A846-7CD96CB34922}" type="presParOf" srcId="{68114E34-15FE-495C-BA82-7DE3A2EA289B}" destId="{04EF59D3-980B-436C-9DD8-E56C7FF00D44}" srcOrd="1" destOrd="0" presId="urn:microsoft.com/office/officeart/2005/8/layout/hierarchy4"/>
    <dgm:cxn modelId="{18DF550F-8600-451B-AE65-5F0E58DE1EA0}" type="presParOf" srcId="{68114E34-15FE-495C-BA82-7DE3A2EA289B}" destId="{F04E11FF-832E-49DD-9B06-806348FC0AF6}" srcOrd="2" destOrd="0" presId="urn:microsoft.com/office/officeart/2005/8/layout/hierarchy4"/>
    <dgm:cxn modelId="{AA32DD70-B1AD-4BFF-8141-39459252CBC4}" type="presParOf" srcId="{F04E11FF-832E-49DD-9B06-806348FC0AF6}" destId="{14E6DCF8-EC5D-4B83-BBCB-E354E3F52BE3}" srcOrd="0" destOrd="0" presId="urn:microsoft.com/office/officeart/2005/8/layout/hierarchy4"/>
    <dgm:cxn modelId="{33A2E593-AF1D-4CA4-B22D-07F1693EA477}" type="presParOf" srcId="{F04E11FF-832E-49DD-9B06-806348FC0AF6}" destId="{1E027028-177D-432F-91AF-70DAEF48C07D}" srcOrd="1" destOrd="0" presId="urn:microsoft.com/office/officeart/2005/8/layout/hierarchy4"/>
    <dgm:cxn modelId="{B0AD9987-8D27-4446-AA25-8343D6863D66}" type="presParOf" srcId="{F04E11FF-832E-49DD-9B06-806348FC0AF6}" destId="{7AF661FD-FBD6-48AB-8B8A-8DF85C1E6A2F}" srcOrd="2" destOrd="0" presId="urn:microsoft.com/office/officeart/2005/8/layout/hierarchy4"/>
    <dgm:cxn modelId="{F2D9B7B1-AC97-4425-98A2-6FD42A33D8B7}" type="presParOf" srcId="{7AF661FD-FBD6-48AB-8B8A-8DF85C1E6A2F}" destId="{7F48C3D3-A15E-45CC-8101-4D06A2602D18}" srcOrd="0" destOrd="0" presId="urn:microsoft.com/office/officeart/2005/8/layout/hierarchy4"/>
    <dgm:cxn modelId="{C476C5E1-89E0-4289-A978-B0334322CFA9}" type="presParOf" srcId="{7F48C3D3-A15E-45CC-8101-4D06A2602D18}" destId="{24B86337-E981-465D-9B0C-C52509D597E9}" srcOrd="0" destOrd="0" presId="urn:microsoft.com/office/officeart/2005/8/layout/hierarchy4"/>
    <dgm:cxn modelId="{5FB0FFE9-22C9-4E0F-B404-042753A1778B}" type="presParOf" srcId="{7F48C3D3-A15E-45CC-8101-4D06A2602D18}" destId="{7FA9A37A-4CC6-4D86-9C3D-159EB170EE70}" srcOrd="1" destOrd="0" presId="urn:microsoft.com/office/officeart/2005/8/layout/hierarchy4"/>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068BF1AB-C331-4ACD-B82B-124B0B95E4B7}">
      <dsp:nvSpPr>
        <dsp:cNvPr id="0" name=""/>
        <dsp:cNvSpPr/>
      </dsp:nvSpPr>
      <dsp:spPr>
        <a:xfrm>
          <a:off x="0" y="18161"/>
          <a:ext cx="9486086" cy="397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it-IT" sz="1700" kern="1200" dirty="0"/>
            <a:t>Libertà e diritti di prima generazione</a:t>
          </a:r>
        </a:p>
      </dsp:txBody>
      <dsp:txXfrm>
        <a:off x="19419" y="37580"/>
        <a:ext cx="9447248" cy="358962"/>
      </dsp:txXfrm>
    </dsp:sp>
    <dsp:sp modelId="{1ED5250B-C0C2-4C6B-B485-B495C8C1D764}">
      <dsp:nvSpPr>
        <dsp:cNvPr id="0" name=""/>
        <dsp:cNvSpPr/>
      </dsp:nvSpPr>
      <dsp:spPr>
        <a:xfrm>
          <a:off x="0" y="415961"/>
          <a:ext cx="9486086" cy="756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183" tIns="21590" rIns="120904" bIns="21590" numCol="1" spcCol="1270" anchor="t" anchorCtr="0">
          <a:noAutofit/>
        </a:bodyPr>
        <a:lstStyle/>
        <a:p>
          <a:pPr marL="114300" lvl="1" indent="-114300" algn="just" defTabSz="577850">
            <a:lnSpc>
              <a:spcPct val="90000"/>
            </a:lnSpc>
            <a:spcBef>
              <a:spcPct val="0"/>
            </a:spcBef>
            <a:spcAft>
              <a:spcPct val="20000"/>
            </a:spcAft>
            <a:buChar char="•"/>
          </a:pPr>
          <a:r>
            <a:rPr lang="it-IT" sz="1300" kern="1200" dirty="0"/>
            <a:t>Libertà a carattere individuale, tipiche delle prime forme di </a:t>
          </a:r>
          <a:r>
            <a:rPr lang="it-IT" sz="1300" b="1" kern="1200" dirty="0"/>
            <a:t>Stato di diritto </a:t>
          </a:r>
          <a:r>
            <a:rPr lang="it-IT" sz="1300" b="0" kern="1200" dirty="0"/>
            <a:t>post</a:t>
          </a:r>
          <a:r>
            <a:rPr lang="it-IT" sz="1300" b="1" kern="1200" dirty="0"/>
            <a:t> </a:t>
          </a:r>
          <a:r>
            <a:rPr lang="it-IT" sz="1300" kern="1200" dirty="0"/>
            <a:t>Rivoluzioni (americana e francese), e che comprendono </a:t>
          </a:r>
          <a:r>
            <a:rPr lang="it-IT" sz="1300" b="0" kern="1200" dirty="0"/>
            <a:t>libertà civili e libertà politiche, ad es. il diritto alla vita, all’integrità fisica, al movimento, la libertà di espressione, di associazione, di stampa, di coscienza, di pensiero, di parola, di religione, di associazione, di partecipazione alla vita politica, elettorato attivo e passivo.</a:t>
          </a:r>
        </a:p>
      </dsp:txBody>
      <dsp:txXfrm>
        <a:off x="0" y="415961"/>
        <a:ext cx="9486086" cy="756585"/>
      </dsp:txXfrm>
    </dsp:sp>
    <dsp:sp modelId="{775BD471-E88B-4080-847E-80454E7BA6F5}">
      <dsp:nvSpPr>
        <dsp:cNvPr id="0" name=""/>
        <dsp:cNvSpPr/>
      </dsp:nvSpPr>
      <dsp:spPr>
        <a:xfrm>
          <a:off x="0" y="1172546"/>
          <a:ext cx="9486086" cy="397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it-IT" sz="1700" kern="1200" dirty="0"/>
            <a:t>Libertà e diritti di seconda generazione</a:t>
          </a:r>
        </a:p>
      </dsp:txBody>
      <dsp:txXfrm>
        <a:off x="19419" y="1191965"/>
        <a:ext cx="9447248" cy="358962"/>
      </dsp:txXfrm>
    </dsp:sp>
    <dsp:sp modelId="{0768CC42-FF9B-4739-A705-D2C5A678A12F}">
      <dsp:nvSpPr>
        <dsp:cNvPr id="0" name=""/>
        <dsp:cNvSpPr/>
      </dsp:nvSpPr>
      <dsp:spPr>
        <a:xfrm>
          <a:off x="0" y="1570346"/>
          <a:ext cx="9486086" cy="75658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183" tIns="21590" rIns="120904" bIns="21590" numCol="1" spcCol="1270" anchor="t" anchorCtr="0">
          <a:noAutofit/>
        </a:bodyPr>
        <a:lstStyle/>
        <a:p>
          <a:pPr marL="114300" lvl="1" indent="-114300" algn="just" defTabSz="577850">
            <a:lnSpc>
              <a:spcPct val="90000"/>
            </a:lnSpc>
            <a:spcBef>
              <a:spcPct val="0"/>
            </a:spcBef>
            <a:spcAft>
              <a:spcPct val="20000"/>
            </a:spcAft>
            <a:buChar char="•"/>
          </a:pPr>
          <a:r>
            <a:rPr lang="it-IT" sz="1300" kern="1200" dirty="0"/>
            <a:t>Integrano quelli di prima generazione con diritti economici, sociali e culturali e sono tipici degli Stati contemporanei e presenti in quasi tutte le Costituzioni: diritto al lavoro, alla casa, allo svago, alla tutela della salute, all’istruzione, ecc. Lo Stato oltre a rispettare i diritti di ciascun cittadino si impegna a rimuovere gli ostacoli materiali e sociali che possono compromettere il benessere e lo sviluppo della collettività. </a:t>
          </a:r>
        </a:p>
      </dsp:txBody>
      <dsp:txXfrm>
        <a:off x="0" y="1570346"/>
        <a:ext cx="9486086" cy="756585"/>
      </dsp:txXfrm>
    </dsp:sp>
    <dsp:sp modelId="{53FB81C2-D968-4AE1-B0C3-5CA12A63ADAD}">
      <dsp:nvSpPr>
        <dsp:cNvPr id="0" name=""/>
        <dsp:cNvSpPr/>
      </dsp:nvSpPr>
      <dsp:spPr>
        <a:xfrm>
          <a:off x="0" y="2326931"/>
          <a:ext cx="9486086" cy="397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it-IT" sz="1700" kern="1200" dirty="0"/>
            <a:t>Libertà e diritti di terza generazione</a:t>
          </a:r>
        </a:p>
      </dsp:txBody>
      <dsp:txXfrm>
        <a:off x="19419" y="2346350"/>
        <a:ext cx="9447248" cy="358962"/>
      </dsp:txXfrm>
    </dsp:sp>
    <dsp:sp modelId="{25E8C405-F372-4781-B2C9-6BE5EAD6D36B}">
      <dsp:nvSpPr>
        <dsp:cNvPr id="0" name=""/>
        <dsp:cNvSpPr/>
      </dsp:nvSpPr>
      <dsp:spPr>
        <a:xfrm>
          <a:off x="0" y="2724731"/>
          <a:ext cx="9486086" cy="3958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183" tIns="21590" rIns="120904" bIns="21590" numCol="1" spcCol="1270" anchor="t" anchorCtr="0">
          <a:noAutofit/>
        </a:bodyPr>
        <a:lstStyle/>
        <a:p>
          <a:pPr marL="114300" lvl="1" indent="-114300" algn="l" defTabSz="577850">
            <a:lnSpc>
              <a:spcPct val="90000"/>
            </a:lnSpc>
            <a:spcBef>
              <a:spcPct val="0"/>
            </a:spcBef>
            <a:spcAft>
              <a:spcPct val="20000"/>
            </a:spcAft>
            <a:buChar char="•"/>
          </a:pPr>
          <a:r>
            <a:rPr lang="it-IT" sz="1300" kern="1200" dirty="0"/>
            <a:t>Sono noti come diritti di solidarietà, perché coinvolgono la collettività e i popoli: diritto all’autodeterminazione dei popoli, allo sviluppo, alla difesa dell’ambiente, ecc.</a:t>
          </a:r>
        </a:p>
      </dsp:txBody>
      <dsp:txXfrm>
        <a:off x="0" y="2724731"/>
        <a:ext cx="9486086" cy="395887"/>
      </dsp:txXfrm>
    </dsp:sp>
    <dsp:sp modelId="{F56E37AC-7E95-49F7-9B2D-E585E9C376CD}">
      <dsp:nvSpPr>
        <dsp:cNvPr id="0" name=""/>
        <dsp:cNvSpPr/>
      </dsp:nvSpPr>
      <dsp:spPr>
        <a:xfrm>
          <a:off x="0" y="3120618"/>
          <a:ext cx="9486086" cy="39780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4770" tIns="64770" rIns="64770" bIns="64770" numCol="1" spcCol="1270" anchor="ctr" anchorCtr="0">
          <a:noAutofit/>
        </a:bodyPr>
        <a:lstStyle/>
        <a:p>
          <a:pPr marL="0" lvl="0" indent="0" algn="l" defTabSz="755650">
            <a:lnSpc>
              <a:spcPct val="90000"/>
            </a:lnSpc>
            <a:spcBef>
              <a:spcPct val="0"/>
            </a:spcBef>
            <a:spcAft>
              <a:spcPct val="35000"/>
            </a:spcAft>
            <a:buNone/>
          </a:pPr>
          <a:r>
            <a:rPr lang="it-IT" sz="1700" kern="1200" dirty="0"/>
            <a:t>Libertà e diritti di quarta generazione</a:t>
          </a:r>
        </a:p>
      </dsp:txBody>
      <dsp:txXfrm>
        <a:off x="19419" y="3140037"/>
        <a:ext cx="9447248" cy="358962"/>
      </dsp:txXfrm>
    </dsp:sp>
    <dsp:sp modelId="{0E8916D4-10CF-4AD2-968C-E1BD550B10AE}">
      <dsp:nvSpPr>
        <dsp:cNvPr id="0" name=""/>
        <dsp:cNvSpPr/>
      </dsp:nvSpPr>
      <dsp:spPr>
        <a:xfrm>
          <a:off x="0" y="3518418"/>
          <a:ext cx="9486086" cy="58063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01183" tIns="21590" rIns="120904" bIns="21590" numCol="1" spcCol="1270" anchor="t" anchorCtr="0">
          <a:noAutofit/>
        </a:bodyPr>
        <a:lstStyle/>
        <a:p>
          <a:pPr marL="114300" lvl="1" indent="-114300" algn="just" defTabSz="577850">
            <a:lnSpc>
              <a:spcPct val="90000"/>
            </a:lnSpc>
            <a:spcBef>
              <a:spcPct val="0"/>
            </a:spcBef>
            <a:spcAft>
              <a:spcPct val="20000"/>
            </a:spcAft>
            <a:buChar char="•"/>
          </a:pPr>
          <a:r>
            <a:rPr lang="it-IT" sz="1300" kern="1200" dirty="0"/>
            <a:t>Sono diritti in via di riconoscimento e molto discussi, quelli che riguardano i temi della bioetica in particolare o i diritti degli animali, e ancora che comprendono temi legati allo sviluppo delle nuove tecnologie e forme di comunicazione. </a:t>
          </a:r>
        </a:p>
      </dsp:txBody>
      <dsp:txXfrm>
        <a:off x="0" y="3518418"/>
        <a:ext cx="9486086" cy="580635"/>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74E2965-B998-4F68-8819-D08043E22D56}">
      <dsp:nvSpPr>
        <dsp:cNvPr id="0" name=""/>
        <dsp:cNvSpPr/>
      </dsp:nvSpPr>
      <dsp:spPr>
        <a:xfrm>
          <a:off x="0" y="511997"/>
          <a:ext cx="8748787" cy="8316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86F7735-392C-4C03-ABEC-C25F05687E52}">
      <dsp:nvSpPr>
        <dsp:cNvPr id="0" name=""/>
        <dsp:cNvSpPr/>
      </dsp:nvSpPr>
      <dsp:spPr>
        <a:xfrm>
          <a:off x="437439" y="24917"/>
          <a:ext cx="6124150" cy="97416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1478" tIns="0" rIns="231478" bIns="0" numCol="1" spcCol="1270" anchor="ctr" anchorCtr="0">
          <a:noAutofit/>
        </a:bodyPr>
        <a:lstStyle/>
        <a:p>
          <a:pPr marL="0" lvl="0" indent="0" algn="just" defTabSz="711200">
            <a:lnSpc>
              <a:spcPct val="90000"/>
            </a:lnSpc>
            <a:spcBef>
              <a:spcPct val="0"/>
            </a:spcBef>
            <a:spcAft>
              <a:spcPct val="35000"/>
            </a:spcAft>
            <a:buNone/>
          </a:pPr>
          <a:r>
            <a:rPr lang="it-IT" sz="1600" kern="1200" dirty="0"/>
            <a:t>La Carta delle Nazioni Unite venne approvata il 26 giugno del 1945</a:t>
          </a:r>
        </a:p>
      </dsp:txBody>
      <dsp:txXfrm>
        <a:off x="484994" y="72472"/>
        <a:ext cx="6029040" cy="879050"/>
      </dsp:txXfrm>
    </dsp:sp>
    <dsp:sp modelId="{1526E924-B7AC-422D-A2C7-368C65D10F99}">
      <dsp:nvSpPr>
        <dsp:cNvPr id="0" name=""/>
        <dsp:cNvSpPr/>
      </dsp:nvSpPr>
      <dsp:spPr>
        <a:xfrm>
          <a:off x="0" y="2008877"/>
          <a:ext cx="8748787" cy="8316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69374511-07DE-4437-A6F0-A35FB6AC844E}">
      <dsp:nvSpPr>
        <dsp:cNvPr id="0" name=""/>
        <dsp:cNvSpPr/>
      </dsp:nvSpPr>
      <dsp:spPr>
        <a:xfrm>
          <a:off x="437439" y="1521797"/>
          <a:ext cx="6124150" cy="97416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1478" tIns="0" rIns="231478" bIns="0" numCol="1" spcCol="1270" anchor="ctr" anchorCtr="0">
          <a:noAutofit/>
        </a:bodyPr>
        <a:lstStyle/>
        <a:p>
          <a:pPr marL="0" lvl="0" indent="0" algn="just" defTabSz="711200">
            <a:lnSpc>
              <a:spcPct val="90000"/>
            </a:lnSpc>
            <a:spcBef>
              <a:spcPct val="0"/>
            </a:spcBef>
            <a:spcAft>
              <a:spcPct val="35000"/>
            </a:spcAft>
            <a:buNone/>
          </a:pPr>
          <a:r>
            <a:rPr lang="it-IT" sz="1600" kern="1200" dirty="0"/>
            <a:t>Include tra i fini dell’organizzazione la promozione e l’incoraggiamento del rispetto dei diritti umani e delle libertà fondamentali per tutti, senza distinzione di razza, sesso, lingua e religione (artt.1-3)</a:t>
          </a:r>
        </a:p>
      </dsp:txBody>
      <dsp:txXfrm>
        <a:off x="484994" y="1569352"/>
        <a:ext cx="6029040" cy="879050"/>
      </dsp:txXfrm>
    </dsp:sp>
    <dsp:sp modelId="{E9A5CE37-1F00-45DD-89DD-F81E2DA7C7BF}">
      <dsp:nvSpPr>
        <dsp:cNvPr id="0" name=""/>
        <dsp:cNvSpPr/>
      </dsp:nvSpPr>
      <dsp:spPr>
        <a:xfrm>
          <a:off x="0" y="3505757"/>
          <a:ext cx="8748787" cy="831600"/>
        </a:xfrm>
        <a:prstGeom prst="rect">
          <a:avLst/>
        </a:prstGeom>
        <a:solidFill>
          <a:schemeClr val="accent1">
            <a:alpha val="90000"/>
            <a:tint val="40000"/>
            <a:hueOff val="0"/>
            <a:satOff val="0"/>
            <a:lumOff val="0"/>
            <a:alphaOff val="0"/>
          </a:schemeClr>
        </a:solidFill>
        <a:ln w="15875"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B709DA8-3938-48E3-ACEF-A0D83C2C899F}">
      <dsp:nvSpPr>
        <dsp:cNvPr id="0" name=""/>
        <dsp:cNvSpPr/>
      </dsp:nvSpPr>
      <dsp:spPr>
        <a:xfrm>
          <a:off x="437439" y="3018677"/>
          <a:ext cx="6124150" cy="974160"/>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231478" tIns="0" rIns="231478" bIns="0" numCol="1" spcCol="1270" anchor="ctr" anchorCtr="0">
          <a:noAutofit/>
        </a:bodyPr>
        <a:lstStyle/>
        <a:p>
          <a:pPr marL="0" lvl="0" indent="0" algn="just" defTabSz="711200">
            <a:lnSpc>
              <a:spcPct val="90000"/>
            </a:lnSpc>
            <a:spcBef>
              <a:spcPct val="0"/>
            </a:spcBef>
            <a:spcAft>
              <a:spcPct val="35000"/>
            </a:spcAft>
            <a:buNone/>
          </a:pPr>
          <a:r>
            <a:rPr lang="it-IT" sz="1600" kern="1200" dirty="0"/>
            <a:t>Con l’art. 68 della Carta fu costituita la Commissione che elaborò la Dichiarazione universale dei diritti umani</a:t>
          </a:r>
        </a:p>
      </dsp:txBody>
      <dsp:txXfrm>
        <a:off x="484994" y="3066232"/>
        <a:ext cx="6029040" cy="87905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E1BA823-AAFE-43E2-8C51-CFF25AB57665}">
      <dsp:nvSpPr>
        <dsp:cNvPr id="0" name=""/>
        <dsp:cNvSpPr/>
      </dsp:nvSpPr>
      <dsp:spPr>
        <a:xfrm>
          <a:off x="0" y="376023"/>
          <a:ext cx="2581653" cy="1548992"/>
        </a:xfrm>
        <a:prstGeom prst="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La Dichiarazione si compone di 30 articoli</a:t>
          </a:r>
        </a:p>
      </dsp:txBody>
      <dsp:txXfrm>
        <a:off x="0" y="376023"/>
        <a:ext cx="2581653" cy="1548992"/>
      </dsp:txXfrm>
    </dsp:sp>
    <dsp:sp modelId="{8296593E-2703-4DEC-980D-6FDCADF0733D}">
      <dsp:nvSpPr>
        <dsp:cNvPr id="0" name=""/>
        <dsp:cNvSpPr/>
      </dsp:nvSpPr>
      <dsp:spPr>
        <a:xfrm>
          <a:off x="2839819" y="376023"/>
          <a:ext cx="2581653" cy="1548992"/>
        </a:xfrm>
        <a:prstGeom prst="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Dall’art.1 al 21 sono proclamati i diritti politici e civili </a:t>
          </a:r>
        </a:p>
      </dsp:txBody>
      <dsp:txXfrm>
        <a:off x="2839819" y="376023"/>
        <a:ext cx="2581653" cy="1548992"/>
      </dsp:txXfrm>
    </dsp:sp>
    <dsp:sp modelId="{AF9B7809-BF99-4207-8B35-C48185FFBABC}">
      <dsp:nvSpPr>
        <dsp:cNvPr id="0" name=""/>
        <dsp:cNvSpPr/>
      </dsp:nvSpPr>
      <dsp:spPr>
        <a:xfrm>
          <a:off x="5679638" y="376023"/>
          <a:ext cx="2581653" cy="1548992"/>
        </a:xfrm>
        <a:prstGeom prst="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Dall’art. 22 a 27 sono enunciati i diritti economici, sociali e culturali</a:t>
          </a:r>
        </a:p>
      </dsp:txBody>
      <dsp:txXfrm>
        <a:off x="5679638" y="376023"/>
        <a:ext cx="2581653" cy="1548992"/>
      </dsp:txXfrm>
    </dsp:sp>
    <dsp:sp modelId="{CF05B25A-A821-44EC-B509-4CAE9FF01BE4}">
      <dsp:nvSpPr>
        <dsp:cNvPr id="0" name=""/>
        <dsp:cNvSpPr/>
      </dsp:nvSpPr>
      <dsp:spPr>
        <a:xfrm>
          <a:off x="1419909" y="2183181"/>
          <a:ext cx="2581653" cy="1548992"/>
        </a:xfrm>
        <a:prstGeom prst="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Gli ultimi 3 articoli sono relativi all’applicazione dei principi enunciati nella Dichiarazione</a:t>
          </a:r>
        </a:p>
      </dsp:txBody>
      <dsp:txXfrm>
        <a:off x="1419909" y="2183181"/>
        <a:ext cx="2581653" cy="1548992"/>
      </dsp:txXfrm>
    </dsp:sp>
    <dsp:sp modelId="{9203E58E-B66C-451E-8A8E-19F1D295ADC5}">
      <dsp:nvSpPr>
        <dsp:cNvPr id="0" name=""/>
        <dsp:cNvSpPr/>
      </dsp:nvSpPr>
      <dsp:spPr>
        <a:xfrm>
          <a:off x="4259728" y="2183181"/>
          <a:ext cx="2581653" cy="1548992"/>
        </a:xfrm>
        <a:prstGeom prst="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6200" tIns="76200" rIns="76200" bIns="76200" numCol="1" spcCol="1270" anchor="ctr" anchorCtr="0">
          <a:noAutofit/>
        </a:bodyPr>
        <a:lstStyle/>
        <a:p>
          <a:pPr marL="0" lvl="0" indent="0" algn="ctr" defTabSz="889000">
            <a:lnSpc>
              <a:spcPct val="90000"/>
            </a:lnSpc>
            <a:spcBef>
              <a:spcPct val="0"/>
            </a:spcBef>
            <a:spcAft>
              <a:spcPct val="35000"/>
            </a:spcAft>
            <a:buNone/>
          </a:pPr>
          <a:r>
            <a:rPr lang="it-IT" sz="2000" kern="1200" dirty="0"/>
            <a:t>Fu adottata a Parigi il 10 dicembre 1948 </a:t>
          </a:r>
        </a:p>
      </dsp:txBody>
      <dsp:txXfrm>
        <a:off x="4259728" y="2183181"/>
        <a:ext cx="2581653" cy="1548992"/>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265830D-2EAC-47E5-89A9-D9B9E4629321}">
      <dsp:nvSpPr>
        <dsp:cNvPr id="0" name=""/>
        <dsp:cNvSpPr/>
      </dsp:nvSpPr>
      <dsp:spPr>
        <a:xfrm>
          <a:off x="0" y="-92274"/>
          <a:ext cx="7293062" cy="123497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dirty="0"/>
            <a:t>La Dichiarazione, pur essendo decisiva per la definizione di diritti fondamentali e il loro carattere universale, ha la forma di Raccomandazione e non è vincolante. Non presenta inoltre meccanismi di garanzia della sua applicazione</a:t>
          </a:r>
        </a:p>
      </dsp:txBody>
      <dsp:txXfrm>
        <a:off x="36171" y="-56103"/>
        <a:ext cx="5960427" cy="1162633"/>
      </dsp:txXfrm>
    </dsp:sp>
    <dsp:sp modelId="{7A307212-E50F-4620-BFA1-CAF1FAE38445}">
      <dsp:nvSpPr>
        <dsp:cNvPr id="0" name=""/>
        <dsp:cNvSpPr/>
      </dsp:nvSpPr>
      <dsp:spPr>
        <a:xfrm>
          <a:off x="643505" y="1264638"/>
          <a:ext cx="7293062" cy="123497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dirty="0"/>
            <a:t>Bisognerà attendere il 1966, quando i diritti presenti nella Dichiarazione verranno formulati sotto forma di Patti internazionali sui diritti umani con carattere vincolante per gli Stati firmatari.</a:t>
          </a:r>
        </a:p>
      </dsp:txBody>
      <dsp:txXfrm>
        <a:off x="679676" y="1300809"/>
        <a:ext cx="5774480" cy="1162633"/>
      </dsp:txXfrm>
    </dsp:sp>
    <dsp:sp modelId="{C56F83B9-CB59-42FB-8298-324AC04BEB18}">
      <dsp:nvSpPr>
        <dsp:cNvPr id="0" name=""/>
        <dsp:cNvSpPr/>
      </dsp:nvSpPr>
      <dsp:spPr>
        <a:xfrm>
          <a:off x="1390791" y="2604787"/>
          <a:ext cx="7181332" cy="1604073"/>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dirty="0"/>
            <a:t>Il </a:t>
          </a:r>
          <a:r>
            <a:rPr lang="it-IT" sz="1400" b="1" kern="1200" dirty="0"/>
            <a:t>Patto internazionale sui diritti civili e politici</a:t>
          </a:r>
          <a:r>
            <a:rPr lang="it-IT" sz="1400" kern="1200" dirty="0"/>
            <a:t> è entrato in vigore il 23 marzo 1976. In Italia è stato ratificato con L. 25-10-1977, n.881, ed è entrato in vigore il 15 dicembre 1978.</a:t>
          </a:r>
        </a:p>
        <a:p>
          <a:pPr marL="0" lvl="0" indent="0" algn="just" defTabSz="622300">
            <a:lnSpc>
              <a:spcPct val="90000"/>
            </a:lnSpc>
            <a:spcBef>
              <a:spcPct val="0"/>
            </a:spcBef>
            <a:spcAft>
              <a:spcPct val="35000"/>
            </a:spcAft>
            <a:buNone/>
          </a:pPr>
          <a:r>
            <a:rPr lang="it-IT" sz="1400" kern="1200" dirty="0"/>
            <a:t>Viene istituito un Comitato dei diritti umani con sede a new York per rendere effettive le funzioni di controllo e tutela internazionale dei diritti compresi nel documento.</a:t>
          </a:r>
        </a:p>
        <a:p>
          <a:pPr marL="0" lvl="0" indent="0" algn="just" defTabSz="622300">
            <a:lnSpc>
              <a:spcPct val="90000"/>
            </a:lnSpc>
            <a:spcBef>
              <a:spcPct val="0"/>
            </a:spcBef>
            <a:spcAft>
              <a:spcPct val="35000"/>
            </a:spcAft>
            <a:buNone/>
          </a:pPr>
          <a:endParaRPr lang="it-IT" sz="1400" kern="1200" dirty="0"/>
        </a:p>
      </dsp:txBody>
      <dsp:txXfrm>
        <a:off x="1437773" y="2651769"/>
        <a:ext cx="5663284" cy="1510109"/>
      </dsp:txXfrm>
    </dsp:sp>
    <dsp:sp modelId="{1214221F-6E72-4216-BA64-4F6E7BA3A23C}">
      <dsp:nvSpPr>
        <dsp:cNvPr id="0" name=""/>
        <dsp:cNvSpPr/>
      </dsp:nvSpPr>
      <dsp:spPr>
        <a:xfrm>
          <a:off x="6490327" y="844249"/>
          <a:ext cx="802734" cy="802734"/>
        </a:xfrm>
        <a:prstGeom prst="downArrow">
          <a:avLst>
            <a:gd name="adj1" fmla="val 55000"/>
            <a:gd name="adj2" fmla="val 45000"/>
          </a:avLst>
        </a:prstGeom>
        <a:solidFill>
          <a:schemeClr val="lt1">
            <a:alpha val="90000"/>
            <a:tint val="40000"/>
            <a:hueOff val="0"/>
            <a:satOff val="0"/>
            <a:lumOff val="0"/>
            <a:alphaOff val="0"/>
          </a:schemeClr>
        </a:solidFill>
        <a:ln w="15875"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6670942" y="844249"/>
        <a:ext cx="441504" cy="604057"/>
      </dsp:txXfrm>
    </dsp:sp>
    <dsp:sp modelId="{A6DECC71-1A5B-4E98-AAE7-F4A46D29578A}">
      <dsp:nvSpPr>
        <dsp:cNvPr id="0" name=""/>
        <dsp:cNvSpPr/>
      </dsp:nvSpPr>
      <dsp:spPr>
        <a:xfrm>
          <a:off x="7133833" y="2276820"/>
          <a:ext cx="802734" cy="802734"/>
        </a:xfrm>
        <a:prstGeom prst="downArrow">
          <a:avLst>
            <a:gd name="adj1" fmla="val 55000"/>
            <a:gd name="adj2" fmla="val 45000"/>
          </a:avLst>
        </a:prstGeom>
        <a:solidFill>
          <a:schemeClr val="lt1">
            <a:alpha val="90000"/>
            <a:tint val="40000"/>
            <a:hueOff val="0"/>
            <a:satOff val="0"/>
            <a:lumOff val="0"/>
            <a:alphaOff val="0"/>
          </a:schemeClr>
        </a:solidFill>
        <a:ln w="15875"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endParaRPr lang="it-IT" sz="1400" kern="1200"/>
        </a:p>
      </dsp:txBody>
      <dsp:txXfrm>
        <a:off x="7314448" y="2276820"/>
        <a:ext cx="441504" cy="604057"/>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A762D20-76BE-4F36-9D76-A6296BBB0BBA}">
      <dsp:nvSpPr>
        <dsp:cNvPr id="0" name=""/>
        <dsp:cNvSpPr/>
      </dsp:nvSpPr>
      <dsp:spPr>
        <a:xfrm>
          <a:off x="0" y="-85006"/>
          <a:ext cx="7849809" cy="1694391"/>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dirty="0"/>
            <a:t>Il </a:t>
          </a:r>
          <a:r>
            <a:rPr lang="it-IT" sz="1400" b="1" kern="1200" dirty="0"/>
            <a:t>Patto internazionale sui diritti economici, sociali e culturali adottato sempre il 16 dicembre 1966, è </a:t>
          </a:r>
          <a:r>
            <a:rPr lang="it-IT" sz="1400" kern="1200" dirty="0"/>
            <a:t>entrato in vigore il 3 gennaio 1976. In Italia è stato ratificato con L. 25-10-1977, n.881, ed è entrato in vigore il 15 febbraio 1978.</a:t>
          </a:r>
        </a:p>
        <a:p>
          <a:pPr marL="0" lvl="0" indent="0" algn="just" defTabSz="622300">
            <a:lnSpc>
              <a:spcPct val="90000"/>
            </a:lnSpc>
            <a:spcBef>
              <a:spcPct val="0"/>
            </a:spcBef>
            <a:spcAft>
              <a:spcPct val="35000"/>
            </a:spcAft>
            <a:buNone/>
          </a:pPr>
          <a:r>
            <a:rPr lang="it-IT" sz="1400" kern="1200" dirty="0"/>
            <a:t>Anche in questo caso, dal 1987 viene istituito il Comitato dei diritti economici, sociali e culturali che opera con attività di monitoraggio e adotta procedure di controllo.</a:t>
          </a:r>
        </a:p>
      </dsp:txBody>
      <dsp:txXfrm>
        <a:off x="49627" y="-35379"/>
        <a:ext cx="6368426" cy="1595137"/>
      </dsp:txXfrm>
    </dsp:sp>
    <dsp:sp modelId="{414E4361-26FB-49F1-8447-38E3C5C48F5E}">
      <dsp:nvSpPr>
        <dsp:cNvPr id="0" name=""/>
        <dsp:cNvSpPr/>
      </dsp:nvSpPr>
      <dsp:spPr>
        <a:xfrm>
          <a:off x="692630" y="1665098"/>
          <a:ext cx="7849809" cy="1354364"/>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dirty="0"/>
            <a:t>I Comitati che abbiamo enunciato fanno parte delle istituzioni ONU impegnate nel controllo dell’osservanza, da parte dei Paesi contraenti, delle disposizioni inserite in trattati specifici (Patti, trattati, Convenzioni, ecc.). </a:t>
          </a:r>
        </a:p>
      </dsp:txBody>
      <dsp:txXfrm>
        <a:off x="732298" y="1704766"/>
        <a:ext cx="6197506" cy="1275028"/>
      </dsp:txXfrm>
    </dsp:sp>
    <dsp:sp modelId="{71CB0DB3-96B7-4EA2-8DF6-116F0FB706ED}">
      <dsp:nvSpPr>
        <dsp:cNvPr id="0" name=""/>
        <dsp:cNvSpPr/>
      </dsp:nvSpPr>
      <dsp:spPr>
        <a:xfrm>
          <a:off x="1385260" y="3245190"/>
          <a:ext cx="7849809" cy="1354364"/>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a:t>I Comitati Onu sono: </a:t>
          </a:r>
          <a:r>
            <a:rPr lang="it-IT" sz="1400" b="0" i="0" kern="1200"/>
            <a:t>Comitato sui diritti economici, sociali e culturali; Comitato diritti umani (diritti civili e politici); Comitato contro la tortura; Comitato contro la discriminazione razziale; Comitato per l’eliminazione delle discriminazioni nei confronti delle donne; Comitato sui diritti dell’infanzia; Comitato sui diritti dei lavoratori migranti; Comitato sui diritti delle persone con disabilità; Comitato sulle sparizioni forzate.</a:t>
          </a:r>
          <a:endParaRPr lang="it-IT" sz="1400" kern="1200" dirty="0"/>
        </a:p>
      </dsp:txBody>
      <dsp:txXfrm>
        <a:off x="1424928" y="3284858"/>
        <a:ext cx="6197506" cy="1275028"/>
      </dsp:txXfrm>
    </dsp:sp>
    <dsp:sp modelId="{64361371-0844-4216-B8CC-84465AFF6984}">
      <dsp:nvSpPr>
        <dsp:cNvPr id="0" name=""/>
        <dsp:cNvSpPr/>
      </dsp:nvSpPr>
      <dsp:spPr>
        <a:xfrm>
          <a:off x="6969472" y="1112066"/>
          <a:ext cx="880336" cy="880336"/>
        </a:xfrm>
        <a:prstGeom prst="downArrow">
          <a:avLst>
            <a:gd name="adj1" fmla="val 55000"/>
            <a:gd name="adj2" fmla="val 45000"/>
          </a:avLst>
        </a:prstGeom>
        <a:solidFill>
          <a:schemeClr val="lt1">
            <a:alpha val="90000"/>
            <a:tint val="40000"/>
            <a:hueOff val="0"/>
            <a:satOff val="0"/>
            <a:lumOff val="0"/>
            <a:alphaOff val="0"/>
          </a:schemeClr>
        </a:solidFill>
        <a:ln w="15875"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t-IT" sz="3600" kern="1200"/>
        </a:p>
      </dsp:txBody>
      <dsp:txXfrm>
        <a:off x="7167548" y="1112066"/>
        <a:ext cx="484184" cy="662453"/>
      </dsp:txXfrm>
    </dsp:sp>
    <dsp:sp modelId="{6CC2815F-132B-4A83-B00F-6810FF1D81EC}">
      <dsp:nvSpPr>
        <dsp:cNvPr id="0" name=""/>
        <dsp:cNvSpPr/>
      </dsp:nvSpPr>
      <dsp:spPr>
        <a:xfrm>
          <a:off x="7662102" y="2683129"/>
          <a:ext cx="880336" cy="880336"/>
        </a:xfrm>
        <a:prstGeom prst="downArrow">
          <a:avLst>
            <a:gd name="adj1" fmla="val 55000"/>
            <a:gd name="adj2" fmla="val 45000"/>
          </a:avLst>
        </a:prstGeom>
        <a:solidFill>
          <a:schemeClr val="lt1">
            <a:alpha val="90000"/>
            <a:tint val="40000"/>
            <a:hueOff val="0"/>
            <a:satOff val="0"/>
            <a:lumOff val="0"/>
            <a:alphaOff val="0"/>
          </a:schemeClr>
        </a:solidFill>
        <a:ln w="15875"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t-IT" sz="3600" kern="1200"/>
        </a:p>
      </dsp:txBody>
      <dsp:txXfrm>
        <a:off x="7860178" y="2683129"/>
        <a:ext cx="484184" cy="662453"/>
      </dsp:txXfrm>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2F950BD-C48E-4B1E-B12E-1A0AAA1DC077}">
      <dsp:nvSpPr>
        <dsp:cNvPr id="0" name=""/>
        <dsp:cNvSpPr/>
      </dsp:nvSpPr>
      <dsp:spPr>
        <a:xfrm>
          <a:off x="416364" y="365729"/>
          <a:ext cx="6994487" cy="1128381"/>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dirty="0"/>
            <a:t>Per</a:t>
          </a:r>
          <a:r>
            <a:rPr lang="it-IT" sz="1400" kern="1200" baseline="0" dirty="0"/>
            <a:t> la tutela dei diritti umani ONU esistono inoltre la Commissione per i diritti umani e la Sottocommissione per la promozione e la protezione dei diritti umani, il Consiglio dei diritti umani. </a:t>
          </a:r>
          <a:endParaRPr lang="it-IT" sz="1400" kern="1200" dirty="0"/>
        </a:p>
      </dsp:txBody>
      <dsp:txXfrm>
        <a:off x="449413" y="398778"/>
        <a:ext cx="4947631" cy="1062283"/>
      </dsp:txXfrm>
    </dsp:sp>
    <dsp:sp modelId="{1288E9D2-CA10-4701-A5DE-670D6CE1FE93}">
      <dsp:nvSpPr>
        <dsp:cNvPr id="0" name=""/>
        <dsp:cNvSpPr/>
      </dsp:nvSpPr>
      <dsp:spPr>
        <a:xfrm>
          <a:off x="923084" y="1915549"/>
          <a:ext cx="7409470" cy="116984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just" defTabSz="622300">
            <a:lnSpc>
              <a:spcPct val="90000"/>
            </a:lnSpc>
            <a:spcBef>
              <a:spcPct val="0"/>
            </a:spcBef>
            <a:spcAft>
              <a:spcPct val="35000"/>
            </a:spcAft>
            <a:buNone/>
          </a:pPr>
          <a:r>
            <a:rPr lang="it-IT" sz="1400" kern="1200" baseline="0" dirty="0"/>
            <a:t>Dal 20 dicembre 1993 l’Assemblea generale ha istituito la carica dell’Alto Commissario per i diritti umani: ha il ruolo di coordinare il programma delle Nazioni Unite per i diritti umani, opera sotto la direzione del Segretario generale dell’ONU.</a:t>
          </a:r>
          <a:endParaRPr lang="it-IT" sz="1400" kern="1200" dirty="0"/>
        </a:p>
      </dsp:txBody>
      <dsp:txXfrm>
        <a:off x="957348" y="1949813"/>
        <a:ext cx="4634538" cy="1101317"/>
      </dsp:txXfrm>
    </dsp:sp>
    <dsp:sp modelId="{1FFC0E4A-A4CD-45B9-BB10-1DFD6CD21B20}">
      <dsp:nvSpPr>
        <dsp:cNvPr id="0" name=""/>
        <dsp:cNvSpPr/>
      </dsp:nvSpPr>
      <dsp:spPr>
        <a:xfrm>
          <a:off x="5897405" y="1127225"/>
          <a:ext cx="1320505" cy="1320505"/>
        </a:xfrm>
        <a:prstGeom prst="downArrow">
          <a:avLst>
            <a:gd name="adj1" fmla="val 55000"/>
            <a:gd name="adj2" fmla="val 45000"/>
          </a:avLst>
        </a:prstGeom>
        <a:solidFill>
          <a:schemeClr val="lt1">
            <a:alpha val="90000"/>
            <a:tint val="40000"/>
            <a:hueOff val="0"/>
            <a:satOff val="0"/>
            <a:lumOff val="0"/>
            <a:alphaOff val="0"/>
          </a:schemeClr>
        </a:solidFill>
        <a:ln w="15875" cap="flat" cmpd="sng" algn="ctr">
          <a:solidFill>
            <a:schemeClr val="accent1">
              <a:alpha val="9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5720" tIns="45720" rIns="45720" bIns="45720" numCol="1" spcCol="1270" anchor="ctr" anchorCtr="0">
          <a:noAutofit/>
        </a:bodyPr>
        <a:lstStyle/>
        <a:p>
          <a:pPr marL="0" lvl="0" indent="0" algn="ctr" defTabSz="1600200">
            <a:lnSpc>
              <a:spcPct val="90000"/>
            </a:lnSpc>
            <a:spcBef>
              <a:spcPct val="0"/>
            </a:spcBef>
            <a:spcAft>
              <a:spcPct val="35000"/>
            </a:spcAft>
            <a:buNone/>
          </a:pPr>
          <a:endParaRPr lang="it-IT" sz="3600" kern="1200"/>
        </a:p>
      </dsp:txBody>
      <dsp:txXfrm>
        <a:off x="6194519" y="1127225"/>
        <a:ext cx="726277" cy="993680"/>
      </dsp:txXfrm>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8C8DEFB-C18B-4589-A970-1CD59642A9F6}">
      <dsp:nvSpPr>
        <dsp:cNvPr id="0" name=""/>
        <dsp:cNvSpPr/>
      </dsp:nvSpPr>
      <dsp:spPr>
        <a:xfrm>
          <a:off x="1383779" y="0"/>
          <a:ext cx="7841419" cy="3741490"/>
        </a:xfrm>
        <a:prstGeom prst="rightArrow">
          <a:avLst/>
        </a:prstGeom>
        <a:solidFill>
          <a:schemeClr val="accent1">
            <a:tint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7B0B3B68-AF00-4003-A1FB-EE6CA343FC7C}">
      <dsp:nvSpPr>
        <dsp:cNvPr id="0" name=""/>
        <dsp:cNvSpPr/>
      </dsp:nvSpPr>
      <dsp:spPr>
        <a:xfrm>
          <a:off x="4617" y="1122447"/>
          <a:ext cx="2220714" cy="1496596"/>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kern="1200" dirty="0"/>
            <a:t>È la prima organizzazione internazionale con finalità di ordine generale sorta in ambito europeo. </a:t>
          </a:r>
        </a:p>
      </dsp:txBody>
      <dsp:txXfrm>
        <a:off x="77675" y="1195505"/>
        <a:ext cx="2074598" cy="1350480"/>
      </dsp:txXfrm>
    </dsp:sp>
    <dsp:sp modelId="{EBF3F2EA-33BC-4B86-BDEF-DADC769B013E}">
      <dsp:nvSpPr>
        <dsp:cNvPr id="0" name=""/>
        <dsp:cNvSpPr/>
      </dsp:nvSpPr>
      <dsp:spPr>
        <a:xfrm>
          <a:off x="2336367" y="1122447"/>
          <a:ext cx="2220714" cy="1496596"/>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kern="1200" dirty="0"/>
            <a:t>Costituita nel 1949, gli Stati membri sono 47. tra cui tutti gli Stati membri dell’ Unione europea e i paesi dell’ex URSS.</a:t>
          </a:r>
        </a:p>
      </dsp:txBody>
      <dsp:txXfrm>
        <a:off x="2409425" y="1195505"/>
        <a:ext cx="2074598" cy="1350480"/>
      </dsp:txXfrm>
    </dsp:sp>
    <dsp:sp modelId="{CE97610C-1CB8-4F8E-A2F2-AB5A67872A6C}">
      <dsp:nvSpPr>
        <dsp:cNvPr id="0" name=""/>
        <dsp:cNvSpPr/>
      </dsp:nvSpPr>
      <dsp:spPr>
        <a:xfrm>
          <a:off x="4668117" y="1122447"/>
          <a:ext cx="2220714" cy="1496596"/>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kern="1200" dirty="0"/>
            <a:t>La produzione giuridica del Consiglio d’Europa verte su materie di interesse comune, </a:t>
          </a:r>
          <a:r>
            <a:rPr lang="it-IT" sz="1400" i="1" kern="1200" dirty="0"/>
            <a:t>in primis</a:t>
          </a:r>
          <a:r>
            <a:rPr lang="it-IT" sz="1400" kern="1200" dirty="0"/>
            <a:t> la tutela dei diritti umani.</a:t>
          </a:r>
        </a:p>
      </dsp:txBody>
      <dsp:txXfrm>
        <a:off x="4741175" y="1195505"/>
        <a:ext cx="2074598" cy="1350480"/>
      </dsp:txXfrm>
    </dsp:sp>
    <dsp:sp modelId="{1539508E-BB12-4958-994E-F6F9A7628D24}">
      <dsp:nvSpPr>
        <dsp:cNvPr id="0" name=""/>
        <dsp:cNvSpPr/>
      </dsp:nvSpPr>
      <dsp:spPr>
        <a:xfrm>
          <a:off x="6999867" y="1122447"/>
          <a:ext cx="2220714" cy="1496596"/>
        </a:xfrm>
        <a:prstGeom prst="roundRect">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ctr" anchorCtr="0">
          <a:noAutofit/>
        </a:bodyPr>
        <a:lstStyle/>
        <a:p>
          <a:pPr marL="0" lvl="0" indent="0" algn="ctr" defTabSz="622300">
            <a:lnSpc>
              <a:spcPct val="90000"/>
            </a:lnSpc>
            <a:spcBef>
              <a:spcPct val="0"/>
            </a:spcBef>
            <a:spcAft>
              <a:spcPct val="35000"/>
            </a:spcAft>
            <a:buNone/>
          </a:pPr>
          <a:r>
            <a:rPr lang="it-IT" sz="1400" kern="1200"/>
            <a:t>La sede istituzionale è a Strasburgo, in Francia, nel Palazzo d'Europa.</a:t>
          </a:r>
          <a:endParaRPr lang="it-IT" sz="1400" kern="1200" dirty="0"/>
        </a:p>
      </dsp:txBody>
      <dsp:txXfrm>
        <a:off x="7072925" y="1195505"/>
        <a:ext cx="2074598" cy="1350480"/>
      </dsp:txXfrm>
    </dsp:sp>
  </dsp:spTree>
</dsp:drawing>
</file>

<file path=ppt/diagrams/drawing8.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1DAAA34-F886-4B15-B8E8-84599AD6FC8C}">
      <dsp:nvSpPr>
        <dsp:cNvPr id="0" name=""/>
        <dsp:cNvSpPr/>
      </dsp:nvSpPr>
      <dsp:spPr>
        <a:xfrm rot="5400000">
          <a:off x="186173" y="1000242"/>
          <a:ext cx="1561869" cy="18845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E052C296-B68B-4340-A1A6-36CC621840E4}">
      <dsp:nvSpPr>
        <dsp:cNvPr id="0" name=""/>
        <dsp:cNvSpPr/>
      </dsp:nvSpPr>
      <dsp:spPr>
        <a:xfrm>
          <a:off x="544006" y="1297"/>
          <a:ext cx="2093976" cy="125638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it-IT" sz="1200" kern="1200"/>
            <a:t>L’Unione europea è composta attualmente da 28 Stati membri. </a:t>
          </a:r>
          <a:endParaRPr lang="it-IT" sz="1200" kern="1200" dirty="0"/>
        </a:p>
      </dsp:txBody>
      <dsp:txXfrm>
        <a:off x="580804" y="38095"/>
        <a:ext cx="2020380" cy="1182789"/>
      </dsp:txXfrm>
    </dsp:sp>
    <dsp:sp modelId="{5A0E2550-ED0C-4C0D-B555-DF3D6E28EB7F}">
      <dsp:nvSpPr>
        <dsp:cNvPr id="0" name=""/>
        <dsp:cNvSpPr/>
      </dsp:nvSpPr>
      <dsp:spPr>
        <a:xfrm rot="5400000">
          <a:off x="186173" y="2570725"/>
          <a:ext cx="1561869" cy="18845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41FB0419-45EE-4886-A75C-64E67CF57AE1}">
      <dsp:nvSpPr>
        <dsp:cNvPr id="0" name=""/>
        <dsp:cNvSpPr/>
      </dsp:nvSpPr>
      <dsp:spPr>
        <a:xfrm>
          <a:off x="544006" y="1571779"/>
          <a:ext cx="2093976" cy="125638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it-IT" sz="1200" kern="1200"/>
            <a:t>È stata istituita con la ratifica dei trattati comunitari di Parigi nel 1951 e Roma nel 1957</a:t>
          </a:r>
          <a:endParaRPr lang="it-IT" sz="1200" kern="1200" dirty="0"/>
        </a:p>
      </dsp:txBody>
      <dsp:txXfrm>
        <a:off x="580804" y="1608577"/>
        <a:ext cx="2020380" cy="1182789"/>
      </dsp:txXfrm>
    </dsp:sp>
    <dsp:sp modelId="{BEA517A9-224D-4596-8FAF-63DFD21E200B}">
      <dsp:nvSpPr>
        <dsp:cNvPr id="0" name=""/>
        <dsp:cNvSpPr/>
      </dsp:nvSpPr>
      <dsp:spPr>
        <a:xfrm>
          <a:off x="971415" y="3355966"/>
          <a:ext cx="2776375" cy="18845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B2573B8E-C81F-40AB-B855-093343405DA3}">
      <dsp:nvSpPr>
        <dsp:cNvPr id="0" name=""/>
        <dsp:cNvSpPr/>
      </dsp:nvSpPr>
      <dsp:spPr>
        <a:xfrm>
          <a:off x="544006" y="3142261"/>
          <a:ext cx="2093976" cy="125638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it-IT" sz="1200" kern="1200"/>
            <a:t>Il suo ordinamento giuridico si pone come figura sovranazionale dove i rapporti degli Stati membri vanno ben oltre la mera </a:t>
          </a:r>
          <a:r>
            <a:rPr lang="it-IT" sz="1200" b="1" kern="1200"/>
            <a:t>coordinazione intergovernativa</a:t>
          </a:r>
          <a:r>
            <a:rPr lang="it-IT" sz="1200" kern="1200"/>
            <a:t>. </a:t>
          </a:r>
          <a:endParaRPr lang="it-IT" sz="1200" kern="1200" dirty="0"/>
        </a:p>
      </dsp:txBody>
      <dsp:txXfrm>
        <a:off x="580804" y="3179059"/>
        <a:ext cx="2020380" cy="1182789"/>
      </dsp:txXfrm>
    </dsp:sp>
    <dsp:sp modelId="{7108D5F2-2C31-4A49-9B89-A78F463617C5}">
      <dsp:nvSpPr>
        <dsp:cNvPr id="0" name=""/>
        <dsp:cNvSpPr/>
      </dsp:nvSpPr>
      <dsp:spPr>
        <a:xfrm rot="16200000">
          <a:off x="2971162" y="2570725"/>
          <a:ext cx="1561869" cy="18845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80A497DA-4FDE-4A63-90DB-F9C9DB0E0993}">
      <dsp:nvSpPr>
        <dsp:cNvPr id="0" name=""/>
        <dsp:cNvSpPr/>
      </dsp:nvSpPr>
      <dsp:spPr>
        <a:xfrm>
          <a:off x="3328995" y="3142261"/>
          <a:ext cx="2093976" cy="125638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it-IT" sz="1200" kern="1200" dirty="0"/>
            <a:t>In materia di diritti umani l’UE per anni non ha avuto disposizioni specifiche</a:t>
          </a:r>
        </a:p>
      </dsp:txBody>
      <dsp:txXfrm>
        <a:off x="3365793" y="3179059"/>
        <a:ext cx="2020380" cy="1182789"/>
      </dsp:txXfrm>
    </dsp:sp>
    <dsp:sp modelId="{5F6416ED-CE39-486F-ABBB-7615C7179A06}">
      <dsp:nvSpPr>
        <dsp:cNvPr id="0" name=""/>
        <dsp:cNvSpPr/>
      </dsp:nvSpPr>
      <dsp:spPr>
        <a:xfrm rot="16200000">
          <a:off x="2971162" y="1000242"/>
          <a:ext cx="1561869" cy="18845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CE071830-0B28-4243-B510-D0FB887FCC48}">
      <dsp:nvSpPr>
        <dsp:cNvPr id="0" name=""/>
        <dsp:cNvSpPr/>
      </dsp:nvSpPr>
      <dsp:spPr>
        <a:xfrm>
          <a:off x="3328995" y="1571779"/>
          <a:ext cx="2093976" cy="125638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it-IT" sz="1200" kern="1200" dirty="0"/>
            <a:t>Queste sono legittimate ad emanare provvedimenti di carattere generale e individuale, che si applicano direttamente all’ordinamento degli Stati membri.</a:t>
          </a:r>
        </a:p>
      </dsp:txBody>
      <dsp:txXfrm>
        <a:off x="3365793" y="1608577"/>
        <a:ext cx="2020380" cy="1182789"/>
      </dsp:txXfrm>
    </dsp:sp>
    <dsp:sp modelId="{723975B4-0EBD-43FA-ADAA-9E0F916E96F8}">
      <dsp:nvSpPr>
        <dsp:cNvPr id="0" name=""/>
        <dsp:cNvSpPr/>
      </dsp:nvSpPr>
      <dsp:spPr>
        <a:xfrm>
          <a:off x="3756403" y="215001"/>
          <a:ext cx="2776375" cy="188457"/>
        </a:xfrm>
        <a:prstGeom prst="rect">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sp>
    <dsp:sp modelId="{F0C51DF4-913D-4103-B0E1-DD9D2F93589A}">
      <dsp:nvSpPr>
        <dsp:cNvPr id="0" name=""/>
        <dsp:cNvSpPr/>
      </dsp:nvSpPr>
      <dsp:spPr>
        <a:xfrm>
          <a:off x="3328995" y="1297"/>
          <a:ext cx="2093976" cy="125638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it-IT" sz="1200" kern="1200"/>
            <a:t>La volontà delle istituzioni europee, infatti, è vincolante </a:t>
          </a:r>
          <a:endParaRPr lang="it-IT" sz="1200" kern="1200" dirty="0"/>
        </a:p>
      </dsp:txBody>
      <dsp:txXfrm>
        <a:off x="3365793" y="38095"/>
        <a:ext cx="2020380" cy="1182789"/>
      </dsp:txXfrm>
    </dsp:sp>
    <dsp:sp modelId="{4AD7F857-A921-4174-9B6C-EDB62C012BDF}">
      <dsp:nvSpPr>
        <dsp:cNvPr id="0" name=""/>
        <dsp:cNvSpPr/>
      </dsp:nvSpPr>
      <dsp:spPr>
        <a:xfrm>
          <a:off x="6113983" y="1297"/>
          <a:ext cx="2093976" cy="1256385"/>
        </a:xfrm>
        <a:prstGeom prst="roundRect">
          <a:avLst>
            <a:gd name="adj" fmla="val 10000"/>
          </a:avLst>
        </a:prstGeom>
        <a:solidFill>
          <a:schemeClr val="lt1">
            <a:hueOff val="0"/>
            <a:satOff val="0"/>
            <a:lumOff val="0"/>
            <a:alphaOff val="0"/>
          </a:schemeClr>
        </a:solidFill>
        <a:ln w="15875" cap="flat" cmpd="sng" algn="ctr">
          <a:solidFill>
            <a:schemeClr val="accent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45720" tIns="45720" rIns="45720" bIns="45720" numCol="1" spcCol="1270" anchor="ctr" anchorCtr="0">
          <a:noAutofit/>
        </a:bodyPr>
        <a:lstStyle/>
        <a:p>
          <a:pPr marL="0" lvl="0" indent="0" algn="ctr" defTabSz="533400">
            <a:lnSpc>
              <a:spcPct val="90000"/>
            </a:lnSpc>
            <a:spcBef>
              <a:spcPct val="0"/>
            </a:spcBef>
            <a:spcAft>
              <a:spcPct val="35000"/>
            </a:spcAft>
            <a:buNone/>
          </a:pPr>
          <a:r>
            <a:rPr lang="it-IT" sz="1200" kern="1200" dirty="0"/>
            <a:t>Solo con il Trattato di </a:t>
          </a:r>
          <a:r>
            <a:rPr lang="it-IT" sz="1200" kern="1200" dirty="0" err="1"/>
            <a:t>Maastrict</a:t>
          </a:r>
          <a:r>
            <a:rPr lang="it-IT" sz="1200" kern="1200" dirty="0"/>
            <a:t> (1992), all’articolo F, venne fatto riferimento alla CEDU del 1950, elaborata dal Consiglio d’Europa.</a:t>
          </a:r>
        </a:p>
      </dsp:txBody>
      <dsp:txXfrm>
        <a:off x="6150781" y="38095"/>
        <a:ext cx="2020380" cy="1182789"/>
      </dsp:txXfrm>
    </dsp:sp>
  </dsp:spTree>
</dsp:drawing>
</file>

<file path=ppt/diagrams/drawing9.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35D80393-ABC0-4FDE-B0F0-754DE8409C96}">
      <dsp:nvSpPr>
        <dsp:cNvPr id="0" name=""/>
        <dsp:cNvSpPr/>
      </dsp:nvSpPr>
      <dsp:spPr>
        <a:xfrm>
          <a:off x="2551" y="1816"/>
          <a:ext cx="3421259" cy="2004878"/>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kern="1200"/>
            <a:t>Una tutela compiuta si è avuta con la Carta, ufficialmente proclamata a Nizza il 7 dicembre 2000, ma ancora con carattere non vincolante. </a:t>
          </a:r>
          <a:endParaRPr lang="it-IT" sz="2100" kern="1200" dirty="0"/>
        </a:p>
      </dsp:txBody>
      <dsp:txXfrm>
        <a:off x="61272" y="60537"/>
        <a:ext cx="3303817" cy="1887436"/>
      </dsp:txXfrm>
    </dsp:sp>
    <dsp:sp modelId="{E2B2578A-8F27-446D-B273-47A2DFCF23DF}">
      <dsp:nvSpPr>
        <dsp:cNvPr id="0" name=""/>
        <dsp:cNvSpPr/>
      </dsp:nvSpPr>
      <dsp:spPr>
        <a:xfrm>
          <a:off x="2551" y="2204578"/>
          <a:ext cx="3421259" cy="2004878"/>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a:t>Il progetto ha avuto piena efficacia giuridica con la firma del Trattato di Lisbona del 13 dicembre 2007: in questo modo la Carta ha assunto efficacia vincolante.</a:t>
          </a:r>
          <a:endParaRPr lang="it-IT" sz="1900" kern="1200" dirty="0"/>
        </a:p>
      </dsp:txBody>
      <dsp:txXfrm>
        <a:off x="61272" y="2263299"/>
        <a:ext cx="3303817" cy="1887436"/>
      </dsp:txXfrm>
    </dsp:sp>
    <dsp:sp modelId="{14E6DCF8-EC5D-4B83-BBCB-E354E3F52BE3}">
      <dsp:nvSpPr>
        <dsp:cNvPr id="0" name=""/>
        <dsp:cNvSpPr/>
      </dsp:nvSpPr>
      <dsp:spPr>
        <a:xfrm>
          <a:off x="3998582" y="1816"/>
          <a:ext cx="3421259" cy="2004878"/>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0010" tIns="80010" rIns="80010" bIns="80010" numCol="1" spcCol="1270" anchor="ctr" anchorCtr="0">
          <a:noAutofit/>
        </a:bodyPr>
        <a:lstStyle/>
        <a:p>
          <a:pPr marL="0" lvl="0" indent="0" algn="ctr" defTabSz="933450">
            <a:lnSpc>
              <a:spcPct val="90000"/>
            </a:lnSpc>
            <a:spcBef>
              <a:spcPct val="0"/>
            </a:spcBef>
            <a:spcAft>
              <a:spcPct val="35000"/>
            </a:spcAft>
            <a:buNone/>
          </a:pPr>
          <a:r>
            <a:rPr lang="it-IT" sz="2100" kern="1200" dirty="0"/>
            <a:t>La Carta è composta di 6 sezioni: dignità, libertà, eguaglianza, solidarietà, diritti relativi alla cittadinanza, giustizia.</a:t>
          </a:r>
        </a:p>
      </dsp:txBody>
      <dsp:txXfrm>
        <a:off x="4057303" y="60537"/>
        <a:ext cx="3303817" cy="1887436"/>
      </dsp:txXfrm>
    </dsp:sp>
    <dsp:sp modelId="{24B86337-E981-465D-9B0C-C52509D597E9}">
      <dsp:nvSpPr>
        <dsp:cNvPr id="0" name=""/>
        <dsp:cNvSpPr/>
      </dsp:nvSpPr>
      <dsp:spPr>
        <a:xfrm>
          <a:off x="3998582" y="2204578"/>
          <a:ext cx="3421259" cy="2004878"/>
        </a:xfrm>
        <a:prstGeom prst="roundRect">
          <a:avLst>
            <a:gd name="adj" fmla="val 10000"/>
          </a:avLst>
        </a:prstGeom>
        <a:solidFill>
          <a:schemeClr val="lt1">
            <a:hueOff val="0"/>
            <a:satOff val="0"/>
            <a:lumOff val="0"/>
            <a:alphaOff val="0"/>
          </a:schemeClr>
        </a:solidFill>
        <a:ln w="15875" cap="flat" cmpd="sng" algn="ctr">
          <a:solidFill>
            <a:schemeClr val="dk1">
              <a:shade val="8000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72390" tIns="72390" rIns="72390" bIns="72390" numCol="1" spcCol="1270" anchor="ctr" anchorCtr="0">
          <a:noAutofit/>
        </a:bodyPr>
        <a:lstStyle/>
        <a:p>
          <a:pPr marL="0" lvl="0" indent="0" algn="ctr" defTabSz="844550">
            <a:lnSpc>
              <a:spcPct val="90000"/>
            </a:lnSpc>
            <a:spcBef>
              <a:spcPct val="0"/>
            </a:spcBef>
            <a:spcAft>
              <a:spcPct val="35000"/>
            </a:spcAft>
            <a:buNone/>
          </a:pPr>
          <a:r>
            <a:rPr lang="it-IT" sz="1900" kern="1200" dirty="0"/>
            <a:t>Racchiude al suo interno l’intera gamma di diritti dei cittadini europei. </a:t>
          </a:r>
        </a:p>
      </dsp:txBody>
      <dsp:txXfrm>
        <a:off x="4057303" y="2263299"/>
        <a:ext cx="3303817" cy="1887436"/>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layout2.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5.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6.xml><?xml version="1.0" encoding="utf-8"?>
<dgm:layoutDef xmlns:dgm="http://schemas.openxmlformats.org/drawingml/2006/diagram" xmlns:a="http://schemas.openxmlformats.org/drawingml/2006/main" uniqueId="urn:microsoft.com/office/officeart/2005/8/layout/vProcess5">
  <dgm:title val=""/>
  <dgm:desc val=""/>
  <dgm:catLst>
    <dgm:cat type="process" pri="14000"/>
  </dgm:catLst>
  <dgm:sampData>
    <dgm:dataModel>
      <dgm:ptLst>
        <dgm:pt modelId="0" type="doc"/>
        <dgm:pt modelId="1">
          <dgm:prSet phldr="1"/>
        </dgm:pt>
        <dgm:pt modelId="2">
          <dgm:prSet phldr="1"/>
        </dgm:pt>
        <dgm:pt modelId="3">
          <dgm:prSet phldr="1"/>
        </dgm:pt>
      </dgm:ptLst>
      <dgm:cxnLst>
        <dgm:cxn modelId="5" srcId="0" destId="1" srcOrd="0" destOrd="0"/>
        <dgm:cxn modelId="6" srcId="0" destId="2" srcOrd="1" destOrd="0"/>
        <dgm:cxn modelId="7" srcId="0" destId="3" srcOrd="2"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6" srcId="0" destId="1" srcOrd="0" destOrd="0"/>
        <dgm:cxn modelId="7" srcId="0" destId="2" srcOrd="1" destOrd="0"/>
        <dgm:cxn modelId="8" srcId="0" destId="3" srcOrd="2" destOrd="0"/>
        <dgm:cxn modelId="9" srcId="0" destId="4" srcOrd="3" destOrd="0"/>
      </dgm:cxnLst>
      <dgm:bg/>
      <dgm:whole/>
    </dgm:dataModel>
  </dgm:clrData>
  <dgm:layoutNode name="outerComposite">
    <dgm:varLst>
      <dgm:chMax val="5"/>
      <dgm:dir/>
      <dgm:resizeHandles val="exact"/>
    </dgm:varLst>
    <dgm:alg type="composite"/>
    <dgm:shape xmlns:r="http://schemas.openxmlformats.org/officeDocument/2006/relationships" r:blip="">
      <dgm:adjLst/>
    </dgm:shape>
    <dgm:presOf/>
    <dgm:choose name="Name0">
      <dgm:if name="Name1" func="var" arg="dir" op="equ" val="norm">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l" for="ch" forName="TwoNodes_1"/>
          <dgm:constr type="w" for="ch" forName="TwoNodes_2" refType="w" fact="0.85"/>
          <dgm:constr type="h" for="ch" forName="TwoNodes_2" refType="h" fact="0.45"/>
          <dgm:constr type="b" for="ch" forName="TwoNodes_2" refType="h"/>
          <dgm:constr type="r" for="ch" forName="TwoNodes_2" refType="w"/>
          <dgm:constr type="w" for="ch" forName="TwoConn_1-2" refType="h" refFor="ch" refForName="TwoNodes_1" fact="0.65"/>
          <dgm:constr type="h" for="ch" forName="TwoConn_1-2" refType="h" refFor="ch" refForName="TwoNodes_1" fact="0.65"/>
          <dgm:constr type="ctrY" for="ch" forName="TwoConn_1-2" refType="h" fact="0.5"/>
          <dgm:constr type="r" for="ch" forName="TwoConn_1-2" refType="r" refFor="ch" refForName="TwoNodes_1"/>
          <dgm:constr type="r" for="ch" forName="TwoNodes_1_text" refType="l" refFor="ch" refForName="TwoConn_1-2"/>
          <dgm:constr type="rOff" for="ch" forName="TwoNodes_1_text" refType="w" refFor="ch" refForName="TwoConn_1-2" fact="-0.5"/>
          <dgm:constr type="t" for="ch" forName="TwoNodes_1_text" refType="t" refFor="ch" refForName="TwoNodes_1"/>
          <dgm:constr type="b" for="ch" forName="TwoNodes_1_text" refType="b" refFor="ch" refForName="TwoNodes_1"/>
          <dgm:constr type="l" for="ch" forName="TwoNodes_1_text" refType="l" refFor="ch" refForName="TwoNodes_1"/>
          <dgm:constr type="r" for="ch" forName="TwoNodes_2_text" refType="l" refFor="ch" refForName="TwoConn_1-2"/>
          <dgm:constr type="t" for="ch" forName="TwoNodes_2_text" refType="t" refFor="ch" refForName="TwoNodes_2"/>
          <dgm:constr type="b" for="ch" forName="TwoNodes_2_text" refType="b" refFor="ch" refForName="TwoNodes_2"/>
          <dgm:constr type="l" for="ch" forName="TwoNodes_2_text" refType="l" refFor="ch" refForName="TwoNodes_2"/>
          <dgm:constr type="w" for="ch" forName="ThreeNodes_1" refType="w" fact="0.85"/>
          <dgm:constr type="h" for="ch" forName="ThreeNodes_1" refType="h" fact="0.3"/>
          <dgm:constr type="t" for="ch" forName="ThreeNodes_1"/>
          <dgm:constr type="l" for="ch" forName="ThreeNodes_1"/>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r" for="ch" forName="ThreeNodes_3" refType="w"/>
          <dgm:constr type="w" for="ch" forName="ThreeConn_1-2" refType="h" refFor="ch" refForName="ThreeNodes_1" fact="0.65"/>
          <dgm:constr type="h" for="ch" forName="ThreeConn_1-2" refType="h" refFor="ch" refForName="ThreeNodes_1" fact="0.65"/>
          <dgm:constr type="ctrY" for="ch" forName="ThreeConn_1-2" refType="h" fact="0.325"/>
          <dgm:constr type="r" for="ch" forName="ThreeConn_1-2" refType="r"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r" for="ch" forName="ThreeConn_2-3" refType="r" refFor="ch" refForName="ThreeNodes_2"/>
          <dgm:constr type="r" for="ch" forName="ThreeNodes_1_text" refType="l" refFor="ch" refForName="ThreeConn_1-2"/>
          <dgm:constr type="rOff" for="ch" forName="ThreeNodes_1_text" refType="w" refFor="ch" refForName="ThreeConn_1-2" fact="-0.57"/>
          <dgm:constr type="t" for="ch" forName="ThreeNodes_1_text" refType="t" refFor="ch" refForName="ThreeNodes_1"/>
          <dgm:constr type="b" for="ch" forName="ThreeNodes_1_text" refType="b" refFor="ch" refForName="ThreeNodes_1"/>
          <dgm:constr type="l" for="ch" forName="ThreeNodes_1_text" refType="l" refFor="ch" refForName="ThreeNodes_1"/>
          <dgm:constr type="r" for="ch" forName="ThreeNodes_2_text" refType="l" refFor="ch" refForName="ThreeConn_1-2"/>
          <dgm:constr type="t" for="ch" forName="ThreeNodes_2_text" refType="t" refFor="ch" refForName="ThreeNodes_2"/>
          <dgm:constr type="b" for="ch" forName="ThreeNodes_2_text" refType="b" refFor="ch" refForName="ThreeNodes_2"/>
          <dgm:constr type="l" for="ch" forName="ThreeNodes_2_text" refType="l" refFor="ch" refForName="ThreeNodes_2"/>
          <dgm:constr type="r" for="ch" forName="ThreeNodes_3_text" refType="l" refFor="ch" refForName="ThreeConn_2-3"/>
          <dgm:constr type="t" for="ch" forName="ThreeNodes_3_text" refType="t" refFor="ch" refForName="ThreeNodes_3"/>
          <dgm:constr type="b" for="ch" forName="ThreeNodes_3_text" refType="b" refFor="ch" refForName="ThreeNodes_3"/>
          <dgm:constr type="l" for="ch" forName="ThreeNodes_3_text" refType="l" refFor="ch" refForName="ThreeNodes_3"/>
          <dgm:constr type="w" for="ch" forName="FourNodes_1" refType="w" fact="0.8"/>
          <dgm:constr type="h" for="ch" forName="FourNodes_1" refType="h" fact="0.22"/>
          <dgm:constr type="t" for="ch" forName="FourNodes_1"/>
          <dgm:constr type="l" for="ch" forName="FourNodes_1"/>
          <dgm:constr type="w" for="ch" forName="FourNodes_2" refType="w" fact="0.8"/>
          <dgm:constr type="h" for="ch" forName="FourNodes_2" refType="h" fact="0.22"/>
          <dgm:constr type="ctrY" for="ch" forName="FourNodes_2" refType="h" fact="0.37"/>
          <dgm:constr type="ctrX" for="ch" forName="FourNodes_2" refType="w" fact="0.467"/>
          <dgm:constr type="w" for="ch" forName="FourNodes_3" refType="w" fact="0.8"/>
          <dgm:constr type="h" for="ch" forName="FourNodes_3" refType="h" fact="0.22"/>
          <dgm:constr type="ctrY" for="ch" forName="FourNodes_3" refType="h" fact="0.63"/>
          <dgm:constr type="ctrX" for="ch" forName="FourNodes_3" refType="w" fact="0.533"/>
          <dgm:constr type="w" for="ch" forName="FourNodes_4" refType="w" fact="0.8"/>
          <dgm:constr type="h" for="ch" forName="FourNodes_4" refType="h" fact="0.22"/>
          <dgm:constr type="b" for="ch" forName="FourNodes_4" refType="h"/>
          <dgm:constr type="r" for="ch" forName="FourNodes_4" refType="w"/>
          <dgm:constr type="w" for="ch" forName="FourConn_1-2" refType="h" refFor="ch" refForName="FourNodes_1" fact="0.65"/>
          <dgm:constr type="h" for="ch" forName="FourConn_1-2" refType="h" refFor="ch" refForName="FourNodes_1" fact="0.65"/>
          <dgm:constr type="ctrY" for="ch" forName="FourConn_1-2" refType="h" fact="0.24"/>
          <dgm:constr type="r" for="ch" forName="FourConn_1-2" refType="r"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r" for="ch" forName="FourConn_2-3" refType="r"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r" for="ch" forName="FourConn_3-4" refType="r" refFor="ch" refForName="FourNodes_3"/>
          <dgm:constr type="r" for="ch" forName="FourNodes_1_text" refType="l" refFor="ch" refForName="FourConn_1-2"/>
          <dgm:constr type="rOff" for="ch" forName="FourNodes_1_text" refType="w" refFor="ch" refForName="FourConn_1-2" fact="-0.7"/>
          <dgm:constr type="t" for="ch" forName="FourNodes_1_text" refType="t" refFor="ch" refForName="FourNodes_1"/>
          <dgm:constr type="b" for="ch" forName="FourNodes_1_text" refType="b" refFor="ch" refForName="FourNodes_1"/>
          <dgm:constr type="l" for="ch" forName="FourNodes_1_text" refType="l" refFor="ch" refForName="FourNodes_1"/>
          <dgm:constr type="r" for="ch" forName="FourNodes_2_text" refType="l" refFor="ch" refForName="FourConn_1-2"/>
          <dgm:constr type="t" for="ch" forName="FourNodes_2_text" refType="t" refFor="ch" refForName="FourNodes_2"/>
          <dgm:constr type="b" for="ch" forName="FourNodes_2_text" refType="b" refFor="ch" refForName="FourNodes_2"/>
          <dgm:constr type="l" for="ch" forName="FourNodes_2_text" refType="l" refFor="ch" refForName="FourNodes_2"/>
          <dgm:constr type="r" for="ch" forName="FourNodes_3_text" refType="l" refFor="ch" refForName="FourConn_2-3"/>
          <dgm:constr type="t" for="ch" forName="FourNodes_3_text" refType="t" refFor="ch" refForName="FourNodes_3"/>
          <dgm:constr type="b" for="ch" forName="FourNodes_3_text" refType="b" refFor="ch" refForName="FourNodes_3"/>
          <dgm:constr type="l" for="ch" forName="FourNodes_3_text" refType="l" refFor="ch" refForName="FourNodes_3"/>
          <dgm:constr type="r" for="ch" forName="FourNodes_4_text" refType="l" refFor="ch" refForName="FourConn_3-4"/>
          <dgm:constr type="t" for="ch" forName="FourNodes_4_text" refType="t" refFor="ch" refForName="FourNodes_4"/>
          <dgm:constr type="b" for="ch" forName="FourNodes_4_text" refType="b" refFor="ch" refForName="FourNodes_4"/>
          <dgm:constr type="l" for="ch" forName="FourNodes_4_text" refType="l" refFor="ch" refForName="FourNodes_4"/>
          <dgm:constr type="w" for="ch" forName="FiveNodes_1" refType="w" fact="0.77"/>
          <dgm:constr type="h" for="ch" forName="FiveNodes_1" refType="h" fact="0.18"/>
          <dgm:constr type="t" for="ch" forName="FiveNodes_1"/>
          <dgm:constr type="l" for="ch" forName="FiveNodes_1"/>
          <dgm:constr type="w" for="ch" forName="FiveNodes_2" refType="w" fact="0.77"/>
          <dgm:constr type="h" for="ch" forName="FiveNodes_2" refType="h" fact="0.18"/>
          <dgm:constr type="ctrY" for="ch" forName="FiveNodes_2" refType="h" fact="0.295"/>
          <dgm:constr type="ctrX" for="ch" forName="FiveNodes_2" refType="w" fact="0.442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5575"/>
          <dgm:constr type="w" for="ch" forName="FiveNodes_5" refType="w" fact="0.77"/>
          <dgm:constr type="h" for="ch" forName="FiveNodes_5" refType="h" fact="0.18"/>
          <dgm:constr type="b" for="ch" forName="FiveNodes_5" refType="h"/>
          <dgm:constr type="r" for="ch" forName="FiveNodes_5" refType="w"/>
          <dgm:constr type="w" for="ch" forName="FiveConn_1-2" refType="h" refFor="ch" refForName="FiveNodes_1" fact="0.65"/>
          <dgm:constr type="h" for="ch" forName="FiveConn_1-2" refType="h" refFor="ch" refForName="FiveNodes_1" fact="0.65"/>
          <dgm:constr type="ctrY" for="ch" forName="FiveConn_1-2" refType="h" fact="0.19"/>
          <dgm:constr type="r" for="ch" forName="FiveConn_1-2" refType="r"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r" for="ch" forName="FiveConn_2-3" refType="r"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r" for="ch" forName="FiveConn_3-4" refType="r"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r" for="ch" forName="FiveConn_4-5" refType="r" refFor="ch" refForName="FiveNodes_4"/>
          <dgm:constr type="r" for="ch" forName="FiveNodes_1_text" refType="l" refFor="ch" refForName="FiveConn_1-2"/>
          <dgm:constr type="rOff" for="ch" forName="FiveNodes_1_text" refType="w" refFor="ch" refForName="FiveConn_1-2" fact="-0.75"/>
          <dgm:constr type="t" for="ch" forName="FiveNodes_1_text" refType="t" refFor="ch" refForName="FiveNodes_1"/>
          <dgm:constr type="b" for="ch" forName="FiveNodes_1_text" refType="b" refFor="ch" refForName="FiveNodes_1"/>
          <dgm:constr type="l" for="ch" forName="FiveNodes_1_text" refType="l" refFor="ch" refForName="FiveNodes_1"/>
          <dgm:constr type="r" for="ch" forName="FiveNodes_2_text" refType="l" refFor="ch" refForName="FiveConn_1-2"/>
          <dgm:constr type="t" for="ch" forName="FiveNodes_2_text" refType="t" refFor="ch" refForName="FiveNodes_2"/>
          <dgm:constr type="b" for="ch" forName="FiveNodes_2_text" refType="b" refFor="ch" refForName="FiveNodes_2"/>
          <dgm:constr type="l" for="ch" forName="FiveNodes_2_text" refType="l" refFor="ch" refForName="FiveNodes_2"/>
          <dgm:constr type="r" for="ch" forName="FiveNodes_3_text" refType="l" refFor="ch" refForName="FiveConn_2-3"/>
          <dgm:constr type="t" for="ch" forName="FiveNodes_3_text" refType="t" refFor="ch" refForName="FiveNodes_3"/>
          <dgm:constr type="b" for="ch" forName="FiveNodes_3_text" refType="b" refFor="ch" refForName="FiveNodes_3"/>
          <dgm:constr type="l" for="ch" forName="FiveNodes_3_text" refType="l" refFor="ch" refForName="FiveNodes_3"/>
          <dgm:constr type="r" for="ch" forName="FiveNodes_4_text" refType="l" refFor="ch" refForName="FiveConn_3-4"/>
          <dgm:constr type="t" for="ch" forName="FiveNodes_4_text" refType="t" refFor="ch" refForName="FiveNodes_4"/>
          <dgm:constr type="b" for="ch" forName="FiveNodes_4_text" refType="b" refFor="ch" refForName="FiveNodes_4"/>
          <dgm:constr type="l" for="ch" forName="FiveNodes_4_text" refType="l" refFor="ch" refForName="FiveNodes_4"/>
          <dgm:constr type="r" for="ch" forName="FiveNodes_5_text" refType="l" refFor="ch" refForName="FiveConn_4-5"/>
          <dgm:constr type="t" for="ch" forName="FiveNodes_5_text" refType="t" refFor="ch" refForName="FiveNodes_5"/>
          <dgm:constr type="b" for="ch" forName="FiveNodes_5_text" refType="b" refFor="ch" refForName="FiveNodes_5"/>
          <dgm:constr type="l" for="ch" forName="FiveNodes_5_text" refType="l" refFor="ch" refForName="FiveNodes_5"/>
        </dgm:constrLst>
      </dgm:if>
      <dgm:else name="Name2">
        <dgm:constrLst>
          <dgm:constr type="primFontSz" for="ch" ptType="node" op="equ" val="65"/>
          <dgm:constr type="w" for="ch" forName="dummyMaxCanvas" refType="w"/>
          <dgm:constr type="h" for="ch" forName="dummyMaxCanvas" refType="h"/>
          <dgm:constr type="w" for="ch" forName="OneNode_1" refType="w"/>
          <dgm:constr type="h" for="ch" forName="OneNode_1" refType="h" fact="0.5"/>
          <dgm:constr type="ctrY" for="ch" forName="OneNode_1" refType="h" fact="0.5"/>
          <dgm:constr type="w" for="ch" forName="TwoNodes_1" refType="w" fact="0.85"/>
          <dgm:constr type="h" for="ch" forName="TwoNodes_1" refType="h" fact="0.45"/>
          <dgm:constr type="t" for="ch" forName="TwoNodes_1"/>
          <dgm:constr type="r" for="ch" forName="TwoNodes_1" refType="w"/>
          <dgm:constr type="w" for="ch" forName="TwoNodes_2" refType="w" fact="0.85"/>
          <dgm:constr type="h" for="ch" forName="TwoNodes_2" refType="h" fact="0.45"/>
          <dgm:constr type="b" for="ch" forName="TwoNodes_2" refType="h"/>
          <dgm:constr type="l" for="ch" forName="TwoNodes_2"/>
          <dgm:constr type="w" for="ch" forName="TwoConn_1-2" refType="h" refFor="ch" refForName="TwoNodes_1" fact="0.65"/>
          <dgm:constr type="h" for="ch" forName="TwoConn_1-2" refType="h" refFor="ch" refForName="TwoNodes_1" fact="0.65"/>
          <dgm:constr type="ctrY" for="ch" forName="TwoConn_1-2" refType="h" fact="0.5"/>
          <dgm:constr type="l" for="ch" forName="TwoConn_1-2" refType="l" refFor="ch" refForName="TwoNodes_1"/>
          <dgm:constr type="l" for="ch" forName="TwoNodes_1_text" refType="r" refFor="ch" refForName="TwoConn_1-2"/>
          <dgm:constr type="lOff" for="ch" forName="TwoNodes_1_text" refType="w" refFor="ch" refForName="TwoConn_1-2" fact="0.5"/>
          <dgm:constr type="t" for="ch" forName="TwoNodes_1_text" refType="t" refFor="ch" refForName="TwoNodes_1"/>
          <dgm:constr type="b" for="ch" forName="TwoNodes_1_text" refType="b" refFor="ch" refForName="TwoNodes_1"/>
          <dgm:constr type="r" for="ch" forName="TwoNodes_1_text" refType="r" refFor="ch" refForName="TwoNodes_1"/>
          <dgm:constr type="l" for="ch" forName="TwoNodes_2_text" refType="r" refFor="ch" refForName="TwoConn_1-2"/>
          <dgm:constr type="t" for="ch" forName="TwoNodes_2_text" refType="t" refFor="ch" refForName="TwoNodes_2"/>
          <dgm:constr type="b" for="ch" forName="TwoNodes_2_text" refType="b" refFor="ch" refForName="TwoNodes_2"/>
          <dgm:constr type="r" for="ch" forName="TwoNodes_2_text" refType="r" refFor="ch" refForName="TwoNodes_2"/>
          <dgm:constr type="w" for="ch" forName="ThreeNodes_1" refType="w" fact="0.85"/>
          <dgm:constr type="h" for="ch" forName="ThreeNodes_1" refType="h" fact="0.3"/>
          <dgm:constr type="t" for="ch" forName="ThreeNodes_1"/>
          <dgm:constr type="r" for="ch" forName="ThreeNodes_1" refType="w"/>
          <dgm:constr type="w" for="ch" forName="ThreeNodes_2" refType="w" fact="0.85"/>
          <dgm:constr type="h" for="ch" forName="ThreeNodes_2" refType="h" fact="0.3"/>
          <dgm:constr type="ctrY" for="ch" forName="ThreeNodes_2" refType="h" fact="0.5"/>
          <dgm:constr type="ctrX" for="ch" forName="ThreeNodes_2" refType="w" fact="0.5"/>
          <dgm:constr type="w" for="ch" forName="ThreeNodes_3" refType="w" fact="0.85"/>
          <dgm:constr type="h" for="ch" forName="ThreeNodes_3" refType="h" fact="0.3"/>
          <dgm:constr type="b" for="ch" forName="ThreeNodes_3" refType="h"/>
          <dgm:constr type="l" for="ch" forName="ThreeNodes_3"/>
          <dgm:constr type="w" for="ch" forName="ThreeConn_1-2" refType="h" refFor="ch" refForName="ThreeNodes_1" fact="0.65"/>
          <dgm:constr type="h" for="ch" forName="ThreeConn_1-2" refType="h" refFor="ch" refForName="ThreeNodes_1" fact="0.65"/>
          <dgm:constr type="ctrY" for="ch" forName="ThreeConn_1-2" refType="h" fact="0.325"/>
          <dgm:constr type="l" for="ch" forName="ThreeConn_1-2" refType="l" refFor="ch" refForName="ThreeNodes_1"/>
          <dgm:constr type="w" for="ch" forName="ThreeConn_2-3" refType="h" refFor="ch" refForName="ThreeNodes_2" fact="0.65"/>
          <dgm:constr type="h" for="ch" forName="ThreeConn_2-3" refType="h" refFor="ch" refForName="ThreeNodes_2" fact="0.65"/>
          <dgm:constr type="ctrY" for="ch" forName="ThreeConn_2-3" refType="h" fact="0.673"/>
          <dgm:constr type="l" for="ch" forName="ThreeConn_2-3" refType="l" refFor="ch" refForName="ThreeNodes_2"/>
          <dgm:constr type="l" for="ch" forName="ThreeNodes_1_text" refType="r" refFor="ch" refForName="ThreeConn_1-2"/>
          <dgm:constr type="lOff" for="ch" forName="ThreeNodes_1_text" refType="w" refFor="ch" refForName="ThreeConn_1-2" fact="0.55"/>
          <dgm:constr type="t" for="ch" forName="ThreeNodes_1_text" refType="t" refFor="ch" refForName="ThreeNodes_1"/>
          <dgm:constr type="b" for="ch" forName="ThreeNodes_1_text" refType="b" refFor="ch" refForName="ThreeNodes_1"/>
          <dgm:constr type="r" for="ch" forName="ThreeNodes_1_text" refType="r" refFor="ch" refForName="ThreeNodes_1"/>
          <dgm:constr type="l" for="ch" forName="ThreeNodes_2_text" refType="r" refFor="ch" refForName="ThreeConn_1-2"/>
          <dgm:constr type="t" for="ch" forName="ThreeNodes_2_text" refType="t" refFor="ch" refForName="ThreeNodes_2"/>
          <dgm:constr type="b" for="ch" forName="ThreeNodes_2_text" refType="b" refFor="ch" refForName="ThreeNodes_2"/>
          <dgm:constr type="r" for="ch" forName="ThreeNodes_2_text" refType="r" refFor="ch" refForName="ThreeNodes_2"/>
          <dgm:constr type="l" for="ch" forName="ThreeNodes_3_text" refType="r" refFor="ch" refForName="ThreeConn_2-3"/>
          <dgm:constr type="t" for="ch" forName="ThreeNodes_3_text" refType="t" refFor="ch" refForName="ThreeNodes_3"/>
          <dgm:constr type="b" for="ch" forName="ThreeNodes_3_text" refType="b" refFor="ch" refForName="ThreeNodes_3"/>
          <dgm:constr type="r" for="ch" forName="ThreeNodes_3_text" refType="r" refFor="ch" refForName="ThreeNodes_3"/>
          <dgm:constr type="w" for="ch" forName="FourNodes_1" refType="w" fact="0.8"/>
          <dgm:constr type="h" for="ch" forName="FourNodes_1" refType="h" fact="0.22"/>
          <dgm:constr type="t" for="ch" forName="FourNodes_1"/>
          <dgm:constr type="r" for="ch" forName="FourNodes_1" refType="w"/>
          <dgm:constr type="w" for="ch" forName="FourNodes_2" refType="w" fact="0.8"/>
          <dgm:constr type="h" for="ch" forName="FourNodes_2" refType="h" fact="0.22"/>
          <dgm:constr type="ctrY" for="ch" forName="FourNodes_2" refType="h" fact="0.37"/>
          <dgm:constr type="ctrX" for="ch" forName="FourNodes_2" refType="w" fact="0.533"/>
          <dgm:constr type="w" for="ch" forName="FourNodes_3" refType="w" fact="0.8"/>
          <dgm:constr type="h" for="ch" forName="FourNodes_3" refType="h" fact="0.22"/>
          <dgm:constr type="ctrY" for="ch" forName="FourNodes_3" refType="h" fact="0.63"/>
          <dgm:constr type="ctrX" for="ch" forName="FourNodes_3" refType="w" fact="0.467"/>
          <dgm:constr type="w" for="ch" forName="FourNodes_4" refType="w" fact="0.8"/>
          <dgm:constr type="h" for="ch" forName="FourNodes_4" refType="h" fact="0.22"/>
          <dgm:constr type="b" for="ch" forName="FourNodes_4" refType="h"/>
          <dgm:constr type="l" for="ch" forName="FourNodes_4"/>
          <dgm:constr type="w" for="ch" forName="FourConn_1-2" refType="h" refFor="ch" refForName="FourNodes_1" fact="0.65"/>
          <dgm:constr type="h" for="ch" forName="FourConn_1-2" refType="h" refFor="ch" refForName="FourNodes_1" fact="0.65"/>
          <dgm:constr type="ctrY" for="ch" forName="FourConn_1-2" refType="h" fact="0.24"/>
          <dgm:constr type="l" for="ch" forName="FourConn_1-2" refType="l" refFor="ch" refForName="FourNodes_1"/>
          <dgm:constr type="w" for="ch" forName="FourConn_2-3" refType="h" refFor="ch" refForName="FourNodes_2" fact="0.65"/>
          <dgm:constr type="h" for="ch" forName="FourConn_2-3" refType="h" refFor="ch" refForName="FourNodes_2" fact="0.65"/>
          <dgm:constr type="ctrY" for="ch" forName="FourConn_2-3" refType="h" fact="0.5"/>
          <dgm:constr type="l" for="ch" forName="FourConn_2-3" refType="l" refFor="ch" refForName="FourNodes_2"/>
          <dgm:constr type="w" for="ch" forName="FourConn_3-4" refType="h" refFor="ch" refForName="FourNodes_3" fact="0.65"/>
          <dgm:constr type="h" for="ch" forName="FourConn_3-4" refType="h" refFor="ch" refForName="FourNodes_3" fact="0.65"/>
          <dgm:constr type="ctrY" for="ch" forName="FourConn_3-4" refType="h" fact="0.76"/>
          <dgm:constr type="l" for="ch" forName="FourConn_3-4" refType="l" refFor="ch" refForName="FourNodes_3"/>
          <dgm:constr type="l" for="ch" forName="FourNodes_1_text" refType="r" refFor="ch" refForName="FourConn_1-2"/>
          <dgm:constr type="lOff" for="ch" forName="FourNodes_1_text" refType="w" refFor="ch" refForName="FourConn_1-2" fact="0.69"/>
          <dgm:constr type="t" for="ch" forName="FourNodes_1_text" refType="t" refFor="ch" refForName="FourNodes_1"/>
          <dgm:constr type="b" for="ch" forName="FourNodes_1_text" refType="b" refFor="ch" refForName="FourNodes_1"/>
          <dgm:constr type="r" for="ch" forName="FourNodes_1_text" refType="r" refFor="ch" refForName="FourNodes_1"/>
          <dgm:constr type="l" for="ch" forName="FourNodes_2_text" refType="r" refFor="ch" refForName="FourConn_1-2"/>
          <dgm:constr type="t" for="ch" forName="FourNodes_2_text" refType="t" refFor="ch" refForName="FourNodes_2"/>
          <dgm:constr type="b" for="ch" forName="FourNodes_2_text" refType="b" refFor="ch" refForName="FourNodes_2"/>
          <dgm:constr type="r" for="ch" forName="FourNodes_2_text" refType="r" refFor="ch" refForName="FourNodes_2"/>
          <dgm:constr type="l" for="ch" forName="FourNodes_3_text" refType="r" refFor="ch" refForName="FourConn_2-3"/>
          <dgm:constr type="t" for="ch" forName="FourNodes_3_text" refType="t" refFor="ch" refForName="FourNodes_3"/>
          <dgm:constr type="b" for="ch" forName="FourNodes_3_text" refType="b" refFor="ch" refForName="FourNodes_3"/>
          <dgm:constr type="r" for="ch" forName="FourNodes_3_text" refType="r" refFor="ch" refForName="FourNodes_3"/>
          <dgm:constr type="l" for="ch" forName="FourNodes_4_text" refType="r" refFor="ch" refForName="FourConn_3-4"/>
          <dgm:constr type="t" for="ch" forName="FourNodes_4_text" refType="t" refFor="ch" refForName="FourNodes_4"/>
          <dgm:constr type="b" for="ch" forName="FourNodes_4_text" refType="b" refFor="ch" refForName="FourNodes_4"/>
          <dgm:constr type="r" for="ch" forName="FourNodes_4_text" refType="r" refFor="ch" refForName="FourNodes_4"/>
          <dgm:constr type="w" for="ch" forName="FiveNodes_1" refType="w" fact="0.77"/>
          <dgm:constr type="h" for="ch" forName="FiveNodes_1" refType="h" fact="0.18"/>
          <dgm:constr type="t" for="ch" forName="FiveNodes_1"/>
          <dgm:constr type="r" for="ch" forName="FiveNodes_1" refType="w"/>
          <dgm:constr type="w" for="ch" forName="FiveNodes_2" refType="w" fact="0.77"/>
          <dgm:constr type="h" for="ch" forName="FiveNodes_2" refType="h" fact="0.18"/>
          <dgm:constr type="ctrY" for="ch" forName="FiveNodes_2" refType="h" fact="0.295"/>
          <dgm:constr type="ctrX" for="ch" forName="FiveNodes_2" refType="w" fact="0.5575"/>
          <dgm:constr type="w" for="ch" forName="FiveNodes_3" refType="w" fact="0.77"/>
          <dgm:constr type="h" for="ch" forName="FiveNodes_3" refType="h" fact="0.18"/>
          <dgm:constr type="ctrY" for="ch" forName="FiveNodes_3" refType="h" fact="0.5"/>
          <dgm:constr type="ctrX" for="ch" forName="FiveNodes_3" refType="w" fact="0.5"/>
          <dgm:constr type="w" for="ch" forName="FiveNodes_4" refType="w" fact="0.77"/>
          <dgm:constr type="h" for="ch" forName="FiveNodes_4" refType="h" fact="0.18"/>
          <dgm:constr type="ctrY" for="ch" forName="FiveNodes_4" refType="h" fact="0.705"/>
          <dgm:constr type="ctrX" for="ch" forName="FiveNodes_4" refType="w" fact="0.4425"/>
          <dgm:constr type="w" for="ch" forName="FiveNodes_5" refType="w" fact="0.77"/>
          <dgm:constr type="h" for="ch" forName="FiveNodes_5" refType="h" fact="0.18"/>
          <dgm:constr type="b" for="ch" forName="FiveNodes_5" refType="h"/>
          <dgm:constr type="l" for="ch" forName="FiveNodes_5"/>
          <dgm:constr type="w" for="ch" forName="FiveConn_1-2" refType="h" refFor="ch" refForName="FiveNodes_1" fact="0.65"/>
          <dgm:constr type="h" for="ch" forName="FiveConn_1-2" refType="h" refFor="ch" refForName="FiveNodes_1" fact="0.65"/>
          <dgm:constr type="ctrY" for="ch" forName="FiveConn_1-2" refType="h" fact="0.19"/>
          <dgm:constr type="l" for="ch" forName="FiveConn_1-2" refType="l" refFor="ch" refForName="FiveNodes_1"/>
          <dgm:constr type="w" for="ch" forName="FiveConn_2-3" refType="h" refFor="ch" refForName="FiveNodes_2" fact="0.65"/>
          <dgm:constr type="h" for="ch" forName="FiveConn_2-3" refType="h" refFor="ch" refForName="FiveNodes_2" fact="0.65"/>
          <dgm:constr type="ctrY" for="ch" forName="FiveConn_2-3" refType="h" fact="0.395"/>
          <dgm:constr type="l" for="ch" forName="FiveConn_2-3" refType="l" refFor="ch" refForName="FiveNodes_2"/>
          <dgm:constr type="w" for="ch" forName="FiveConn_3-4" refType="h" refFor="ch" refForName="FiveNodes_3" fact="0.65"/>
          <dgm:constr type="h" for="ch" forName="FiveConn_3-4" refType="h" refFor="ch" refForName="FiveNodes_3" fact="0.65"/>
          <dgm:constr type="ctrY" for="ch" forName="FiveConn_3-4" refType="h" fact="0.597"/>
          <dgm:constr type="l" for="ch" forName="FiveConn_3-4" refType="l" refFor="ch" refForName="FiveNodes_3"/>
          <dgm:constr type="w" for="ch" forName="FiveConn_4-5" refType="h" refFor="ch" refForName="FiveNodes_4" fact="0.65"/>
          <dgm:constr type="h" for="ch" forName="FiveConn_4-5" refType="h" refFor="ch" refForName="FiveNodes_4" fact="0.65"/>
          <dgm:constr type="ctrY" for="ch" forName="FiveConn_4-5" refType="h" fact="0.804"/>
          <dgm:constr type="l" for="ch" forName="FiveConn_4-5" refType="l" refFor="ch" refForName="FiveNodes_4"/>
          <dgm:constr type="l" for="ch" forName="FiveNodes_1_text" refType="r" refFor="ch" refForName="FiveConn_1-2"/>
          <dgm:constr type="lOff" for="ch" forName="FiveNodes_1_text" refType="w" refFor="ch" refForName="FiveConn_1-2" fact="0.73"/>
          <dgm:constr type="t" for="ch" forName="FiveNodes_1_text" refType="t" refFor="ch" refForName="FiveNodes_1"/>
          <dgm:constr type="b" for="ch" forName="FiveNodes_1_text" refType="b" refFor="ch" refForName="FiveNodes_1"/>
          <dgm:constr type="r" for="ch" forName="FiveNodes_1_text" refType="r" refFor="ch" refForName="FiveNodes_1"/>
          <dgm:constr type="l" for="ch" forName="FiveNodes_2_text" refType="r" refFor="ch" refForName="FiveConn_1-2"/>
          <dgm:constr type="t" for="ch" forName="FiveNodes_2_text" refType="t" refFor="ch" refForName="FiveNodes_2"/>
          <dgm:constr type="b" for="ch" forName="FiveNodes_2_text" refType="b" refFor="ch" refForName="FiveNodes_2"/>
          <dgm:constr type="r" for="ch" forName="FiveNodes_2_text" refType="r" refFor="ch" refForName="FiveNodes_2"/>
          <dgm:constr type="l" for="ch" forName="FiveNodes_3_text" refType="r" refFor="ch" refForName="FiveConn_2-3"/>
          <dgm:constr type="t" for="ch" forName="FiveNodes_3_text" refType="t" refFor="ch" refForName="FiveNodes_3"/>
          <dgm:constr type="b" for="ch" forName="FiveNodes_3_text" refType="b" refFor="ch" refForName="FiveNodes_3"/>
          <dgm:constr type="r" for="ch" forName="FiveNodes_3_text" refType="r" refFor="ch" refForName="FiveNodes_3"/>
          <dgm:constr type="l" for="ch" forName="FiveNodes_4_text" refType="r" refFor="ch" refForName="FiveConn_3-4"/>
          <dgm:constr type="t" for="ch" forName="FiveNodes_4_text" refType="t" refFor="ch" refForName="FiveNodes_4"/>
          <dgm:constr type="b" for="ch" forName="FiveNodes_4_text" refType="b" refFor="ch" refForName="FiveNodes_4"/>
          <dgm:constr type="r" for="ch" forName="FiveNodes_4_text" refType="r" refFor="ch" refForName="FiveNodes_4"/>
          <dgm:constr type="l" for="ch" forName="FiveNodes_5_text" refType="r" refFor="ch" refForName="FiveConn_4-5"/>
          <dgm:constr type="t" for="ch" forName="FiveNodes_5_text" refType="t" refFor="ch" refForName="FiveNodes_5"/>
          <dgm:constr type="b" for="ch" forName="FiveNodes_5_text" refType="b" refFor="ch" refForName="FiveNodes_5"/>
          <dgm:constr type="r" for="ch" forName="FiveNodes_5_text" refType="r" refFor="ch" refForName="FiveNodes_5"/>
        </dgm:constrLst>
      </dgm:else>
    </dgm:choose>
    <dgm:ruleLst/>
    <dgm:layoutNode name="dummyMaxCanvas">
      <dgm:varLst/>
      <dgm:alg type="sp"/>
      <dgm:shape xmlns:r="http://schemas.openxmlformats.org/officeDocument/2006/relationships" r:blip="">
        <dgm:adjLst/>
      </dgm:shape>
      <dgm:presOf/>
      <dgm:constrLst/>
      <dgm:ruleLst/>
    </dgm:layoutNode>
    <dgm:choose name="Name3">
      <dgm:if name="Name4" axis="ch" ptType="node" func="cnt" op="equ" val="1">
        <dgm:layoutNode name="OneNode_1">
          <dgm:varLst>
            <dgm:bulletEnabled val="1"/>
          </dgm:varLst>
          <dgm:alg type="tx"/>
          <dgm:shape xmlns:r="http://schemas.openxmlformats.org/officeDocument/2006/relationships" type="roundRect" r:blip="">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5">
        <dgm:choose name="Name6">
          <dgm:if name="Name7" axis="ch" ptType="node" func="cnt" op="equ" val="2">
            <dgm:layoutNode name="Two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wo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wo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wo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wo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8">
            <dgm:choose name="Name9">
              <dgm:if name="Name10" axis="ch" ptType="node" func="cnt" op="equ" val="3">
                <dgm:layoutNode name="Thre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Thre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Thre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Thre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Thre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Thre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1">
                <dgm:choose name="Name12">
                  <dgm:if name="Name13" axis="ch" ptType="node" func="cnt" op="equ" val="4">
                    <dgm:layoutNode name="Four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our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our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our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our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our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our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4">
                    <dgm:choose name="Name15">
                      <dgm:if name="Name16" axis="ch" ptType="node" func="cnt" op="gte" val="5">
                        <dgm:layoutNode name="FiveNodes_1">
                          <dgm:varLst>
                            <dgm:bulletEnabled val="1"/>
                          </dgm:varLst>
                          <dgm:alg type="sp"/>
                          <dgm:shape xmlns:r="http://schemas.openxmlformats.org/officeDocument/2006/relationships" type="roundRect" r:blip="">
                            <dgm:adjLst>
                              <dgm:adj idx="1" val="0.1"/>
                            </dgm:adjLst>
                          </dgm:shape>
                          <dgm:presOf axis="ch desOrSelf" ptType="node node" st="1 1" cnt="1 0"/>
                          <dgm:constrLst/>
                          <dgm:ruleLst/>
                        </dgm:layoutNode>
                        <dgm:layoutNode name="FiveNodes_2">
                          <dgm:varLst>
                            <dgm:bulletEnabled val="1"/>
                          </dgm:varLst>
                          <dgm:alg type="sp"/>
                          <dgm:shape xmlns:r="http://schemas.openxmlformats.org/officeDocument/2006/relationships" type="roundRect" r:blip="">
                            <dgm:adjLst>
                              <dgm:adj idx="1" val="0.1"/>
                            </dgm:adjLst>
                          </dgm:shape>
                          <dgm:presOf axis="ch desOrSelf" ptType="node node" st="2 1" cnt="1 0"/>
                          <dgm:constrLst/>
                          <dgm:ruleLst/>
                        </dgm:layoutNode>
                        <dgm:layoutNode name="FiveNodes_3">
                          <dgm:varLst>
                            <dgm:bulletEnabled val="1"/>
                          </dgm:varLst>
                          <dgm:alg type="sp"/>
                          <dgm:shape xmlns:r="http://schemas.openxmlformats.org/officeDocument/2006/relationships" type="roundRect" r:blip="">
                            <dgm:adjLst>
                              <dgm:adj idx="1" val="0.1"/>
                            </dgm:adjLst>
                          </dgm:shape>
                          <dgm:presOf axis="ch desOrSelf" ptType="node node" st="3 1" cnt="1 0"/>
                          <dgm:constrLst/>
                          <dgm:ruleLst/>
                        </dgm:layoutNode>
                        <dgm:layoutNode name="FiveNodes_4">
                          <dgm:varLst>
                            <dgm:bulletEnabled val="1"/>
                          </dgm:varLst>
                          <dgm:alg type="sp"/>
                          <dgm:shape xmlns:r="http://schemas.openxmlformats.org/officeDocument/2006/relationships" type="roundRect" r:blip="">
                            <dgm:adjLst>
                              <dgm:adj idx="1" val="0.1"/>
                            </dgm:adjLst>
                          </dgm:shape>
                          <dgm:presOf axis="ch desOrSelf" ptType="node node" st="4 1" cnt="1 0"/>
                          <dgm:constrLst/>
                          <dgm:ruleLst/>
                        </dgm:layoutNode>
                        <dgm:layoutNode name="FiveNodes_5">
                          <dgm:varLst>
                            <dgm:bulletEnabled val="1"/>
                          </dgm:varLst>
                          <dgm:alg type="sp"/>
                          <dgm:shape xmlns:r="http://schemas.openxmlformats.org/officeDocument/2006/relationships" type="roundRect" r:blip="">
                            <dgm:adjLst>
                              <dgm:adj idx="1" val="0.1"/>
                            </dgm:adjLst>
                          </dgm:shape>
                          <dgm:presOf axis="ch desOrSelf" ptType="node node" st="5 1" cnt="1 0"/>
                          <dgm:constrLst/>
                          <dgm:ruleLst/>
                        </dgm:layoutNode>
                        <dgm:layoutNode name="FiveConn_1-2" styleLbl="fgAccFollowNode1">
                          <dgm:varLst>
                            <dgm:bulletEnabled val="1"/>
                          </dgm:varLst>
                          <dgm:alg type="tx"/>
                          <dgm:shape xmlns:r="http://schemas.openxmlformats.org/officeDocument/2006/relationships" type="downArrow" r:blip="">
                            <dgm:adjLst>
                              <dgm:adj idx="1" val="0.55"/>
                              <dgm:adj idx="2" val="0.45"/>
                            </dgm:adjLst>
                          </dgm:shape>
                          <dgm:presOf axis="ch" ptType="sibTrans"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2-3" styleLbl="fgAccFollowNode1">
                          <dgm:varLst>
                            <dgm:bulletEnabled val="1"/>
                          </dgm:varLst>
                          <dgm:alg type="tx"/>
                          <dgm:shape xmlns:r="http://schemas.openxmlformats.org/officeDocument/2006/relationships" type="downArrow" r:blip="">
                            <dgm:adjLst>
                              <dgm:adj idx="1" val="0.55"/>
                              <dgm:adj idx="2" val="0.45"/>
                            </dgm:adjLst>
                          </dgm:shape>
                          <dgm:presOf axis="ch" ptType="sibTrans" st="2"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3-4" styleLbl="fgAccFollowNode1">
                          <dgm:varLst>
                            <dgm:bulletEnabled val="1"/>
                          </dgm:varLst>
                          <dgm:alg type="tx"/>
                          <dgm:shape xmlns:r="http://schemas.openxmlformats.org/officeDocument/2006/relationships" type="downArrow" r:blip="">
                            <dgm:adjLst>
                              <dgm:adj idx="1" val="0.55"/>
                              <dgm:adj idx="2" val="0.45"/>
                            </dgm:adjLst>
                          </dgm:shape>
                          <dgm:presOf axis="ch" ptType="sibTrans" st="3"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Conn_4-5" styleLbl="fgAccFollowNode1">
                          <dgm:varLst>
                            <dgm:bulletEnabled val="1"/>
                          </dgm:varLst>
                          <dgm:alg type="tx"/>
                          <dgm:shape xmlns:r="http://schemas.openxmlformats.org/officeDocument/2006/relationships" type="downArrow" r:blip="">
                            <dgm:adjLst>
                              <dgm:adj idx="1" val="0.55"/>
                              <dgm:adj idx="2" val="0.45"/>
                            </dgm:adjLst>
                          </dgm:shape>
                          <dgm:presOf axis="ch" ptType="sibTrans" st="4" cnt="1"/>
                          <dgm:constrLst>
                            <dgm:constr type="lMarg" refType="primFontSz" fact="0.1"/>
                            <dgm:constr type="rMarg" refType="primFontSz" fact="0.1"/>
                            <dgm:constr type="tMarg" refType="primFontSz" fact="0.1"/>
                            <dgm:constr type="bMarg" refType="primFontSz" fact="0.1"/>
                          </dgm:constrLst>
                          <dgm:ruleLst>
                            <dgm:rule type="primFontSz" val="5" fact="NaN" max="NaN"/>
                          </dgm:ruleLst>
                        </dgm:layoutNode>
                        <dgm:layoutNode name="FiveNodes_1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2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3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3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4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4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FiveNodes_5_text">
                          <dgm:varLst>
                            <dgm:bulletEnabled val="1"/>
                          </dgm:varLst>
                          <dgm:alg type="tx">
                            <dgm:param type="parTxLTRAlign" val="l"/>
                            <dgm:param type="txAnchorVertCh" val="mid"/>
                          </dgm:alg>
                          <dgm:shape xmlns:r="http://schemas.openxmlformats.org/officeDocument/2006/relationships" type="roundRect" r:blip="" hideGeom="1">
                            <dgm:adjLst>
                              <dgm:adj idx="1" val="0.1"/>
                            </dgm:adjLst>
                          </dgm:shape>
                          <dgm:presOf axis="ch desOrSelf" ptType="node node" st="5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7"/>
                    </dgm:choose>
                  </dgm:else>
                </dgm:choose>
              </dgm:else>
            </dgm:choose>
          </dgm:else>
        </dgm:choose>
      </dgm:else>
    </dgm:choose>
  </dgm:layoutNode>
</dgm:layoutDef>
</file>

<file path=ppt/diagrams/layout7.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layout8.xml><?xml version="1.0" encoding="utf-8"?>
<dgm:layoutDef xmlns:dgm="http://schemas.openxmlformats.org/drawingml/2006/diagram" xmlns:a="http://schemas.openxmlformats.org/drawingml/2006/main" uniqueId="urn:microsoft.com/office/officeart/2005/8/layout/bProcess4">
  <dgm:title val=""/>
  <dgm:desc val=""/>
  <dgm:catLst>
    <dgm:cat type="process" pri="19000"/>
  </dgm:catLst>
  <dgm:sampData>
    <dgm:dataModel>
      <dgm:ptLst>
        <dgm:pt modelId="0" type="doc"/>
        <dgm:pt modelId="1">
          <dgm:prSet phldr="1"/>
        </dgm:pt>
        <dgm:pt modelId="2">
          <dgm:prSet phldr="1"/>
        </dgm:pt>
        <dgm:pt modelId="3">
          <dgm:prSet phldr="1"/>
        </dgm:pt>
        <dgm:pt modelId="4">
          <dgm:prSet phldr="1"/>
        </dgm:pt>
        <dgm:pt modelId="5">
          <dgm:prSet phldr="1"/>
        </dgm:pt>
        <dgm:pt modelId="6">
          <dgm:prSet phldr="1"/>
        </dgm:pt>
        <dgm:pt modelId="7">
          <dgm:prSet phldr="1"/>
        </dgm:pt>
        <dgm:pt modelId="8">
          <dgm:prSet phldr="1"/>
        </dgm:pt>
        <dgm:pt modelId="9">
          <dgm:prSet phldr="1"/>
        </dgm:pt>
      </dgm:ptLst>
      <dgm:cxnLst>
        <dgm:cxn modelId="10" srcId="0" destId="1" srcOrd="0" destOrd="0"/>
        <dgm:cxn modelId="11" srcId="0" destId="2" srcOrd="1" destOrd="0"/>
        <dgm:cxn modelId="12" srcId="0" destId="3" srcOrd="2" destOrd="0"/>
        <dgm:cxn modelId="13" srcId="0" destId="4" srcOrd="3" destOrd="0"/>
        <dgm:cxn modelId="14" srcId="0" destId="5" srcOrd="4" destOrd="0"/>
        <dgm:cxn modelId="15" srcId="0" destId="6" srcOrd="5" destOrd="0"/>
        <dgm:cxn modelId="16" srcId="0" destId="7" srcOrd="6" destOrd="0"/>
        <dgm:cxn modelId="17" srcId="0" destId="8" srcOrd="7" destOrd="0"/>
        <dgm:cxn modelId="18" srcId="0" destId="9" srcOrd="8"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dgm:varLst>
    <dgm:choose name="Name1">
      <dgm:if name="Name2" func="var" arg="dir" op="equ" val="norm">
        <dgm:alg type="snake">
          <dgm:param type="grDir" val="tL"/>
          <dgm:param type="flowDir" val="col"/>
          <dgm:param type="contDir" val="revDir"/>
          <dgm:param type="bkpt" val="bal"/>
        </dgm:alg>
      </dgm:if>
      <dgm:else name="Name3">
        <dgm:alg type="snake">
          <dgm:param type="grDir" val="tR"/>
          <dgm:param type="flowDir" val="col"/>
          <dgm:param type="contDir" val="revDir"/>
          <dgm:param type="bkpt" val="bal"/>
        </dgm:alg>
      </dgm:else>
    </dgm:choose>
    <dgm:shape xmlns:r="http://schemas.openxmlformats.org/officeDocument/2006/relationships" r:blip="">
      <dgm:adjLst/>
    </dgm:shape>
    <dgm:presOf/>
    <dgm:constrLst>
      <dgm:constr type="w" for="ch" forName="compNode" refType="w"/>
      <dgm:constr type="h" for="ch" forName="compNode" refType="w" fact="0.6"/>
      <dgm:constr type="h" for="ch" forName="sibTrans" refType="h" refFor="ch" refForName="compNode" op="equ" fact="0.25"/>
      <dgm:constr type="sp" refType="w" fact="0.33"/>
      <dgm:constr type="primFontSz" for="des" forName="node" op="equ" val="65"/>
    </dgm:constrLst>
    <dgm:ruleLst/>
    <dgm:forEach name="nodesForEach" axis="ch" ptType="node">
      <dgm:layoutNode name="compNode">
        <dgm:alg type="composite"/>
        <dgm:shape xmlns:r="http://schemas.openxmlformats.org/officeDocument/2006/relationships" r:blip="">
          <dgm:adjLst/>
        </dgm:shape>
        <dgm:presOf/>
        <dgm:choose name="Name4">
          <dgm:if name="Name5" axis="self" func="var" arg="dir" op="equ" val="norm">
            <dgm:constrLst>
              <dgm:constr type="l" for="ch" forName="dummyConnPt" refType="w" fact="0.2"/>
              <dgm:constr type="t" for="ch" forName="dummyConnPt" refType="w" fact="0.145"/>
              <dgm:constr type="l" for="ch" forName="node"/>
              <dgm:constr type="t" for="ch" forName="node"/>
              <dgm:constr type="h" for="ch" forName="node" refType="h"/>
              <dgm:constr type="w" for="ch" forName="node" refType="w"/>
            </dgm:constrLst>
          </dgm:if>
          <dgm:else name="Name6">
            <dgm:constrLst>
              <dgm:constr type="l" for="ch" forName="dummyConnPt" refType="w" fact="0.8"/>
              <dgm:constr type="t" for="ch" forName="dummyConnPt" refType="w" fact="0.145"/>
              <dgm:constr type="l" for="ch" forName="node"/>
              <dgm:constr type="t" for="ch" forName="node"/>
              <dgm:constr type="h" for="ch" forName="node" refType="h"/>
              <dgm:constr type="w" for="ch" forName="node" refType="w"/>
            </dgm:constrLst>
          </dgm:else>
        </dgm:choose>
        <dgm:ruleLst/>
        <dgm:layoutNode name="dummyConnPt" styleLbl="node1" moveWith="node">
          <dgm:alg type="sp"/>
          <dgm:shape xmlns:r="http://schemas.openxmlformats.org/officeDocument/2006/relationships" r:blip="">
            <dgm:adjLst/>
          </dgm:shape>
          <dgm:presOf/>
          <dgm:constrLst>
            <dgm:constr type="w" val="1"/>
            <dgm:constr type="h" val="1"/>
          </dgm:constrLst>
          <dgm:ruleLst/>
        </dgm:layoutNode>
        <dgm:layoutNode name="node">
          <dgm:varLst>
            <dgm:bulletEnabled val="1"/>
          </dgm:varLst>
          <dgm:alg type="tx"/>
          <dgm:shape xmlns:r="http://schemas.openxmlformats.org/officeDocument/2006/relationships" type="roundRect" r:blip="">
            <dgm:adjLst>
              <dgm:adj idx="1" val="0.1"/>
            </dgm:adjLst>
          </dgm:shape>
          <dgm:presOf axis="desOrSelf" ptType="node"/>
          <dgm:constrLst>
            <dgm:constr type="tMarg" refType="primFontSz" fact="0.3"/>
            <dgm:constr type="bMarg" refType="primFontSz" fact="0.3"/>
            <dgm:constr type="lMarg" refType="primFontSz" fact="0.3"/>
            <dgm:constr type="rMarg" refType="primFontSz" fact="0.3"/>
            <dgm:constr type="primFontSz" val="65"/>
          </dgm:constrLst>
          <dgm:ruleLst>
            <dgm:rule type="primFontSz" val="5" fact="NaN" max="NaN"/>
          </dgm:ruleLst>
        </dgm:layoutNode>
      </dgm:layoutNode>
      <dgm:forEach name="sibTransForEach" axis="followSib" cnt="1">
        <dgm:layoutNode name="sibTrans" styleLbl="bgSibTrans2D1">
          <dgm:choose name="Name7">
            <dgm:if name="Name8" axis="self" func="var" arg="dir" op="equ" val="norm">
              <dgm:alg type="conn">
                <dgm:param type="srcNode" val="dummyConnPt"/>
                <dgm:param type="dstNode" val="dummyConnPt"/>
                <dgm:param type="begPts" val="bCtr, midR, tCtr"/>
                <dgm:param type="endPts" val="tCtr, midL, bCtr"/>
                <dgm:param type="begSty" val="noArr"/>
                <dgm:param type="endSty" val="noArr"/>
              </dgm:alg>
            </dgm:if>
            <dgm:else name="Name9">
              <dgm:alg type="conn">
                <dgm:param type="srcNode" val="dummyConnPt"/>
                <dgm:param type="dstNode" val="dummyConnPt"/>
                <dgm:param type="begPts" val="bCtr, midL, tCtr"/>
                <dgm:param type="endPts" val="tCtr, midR, bCtr"/>
                <dgm:param type="begSty" val="noArr"/>
                <dgm:param type="endSty" val="noArr"/>
              </dgm:alg>
            </dgm:else>
          </dgm:choose>
          <dgm:shape xmlns:r="http://schemas.openxmlformats.org/officeDocument/2006/relationships" type="conn" r:blip="" zOrderOff="-2">
            <dgm:adjLst/>
          </dgm:shape>
          <dgm:presOf axis="self"/>
          <dgm:constrLst>
            <dgm:constr type="begPad"/>
            <dgm:constr type="endPad"/>
          </dgm:constrLst>
          <dgm:ruleLst/>
        </dgm:layoutNode>
      </dgm:forEach>
    </dgm:forEach>
  </dgm:layoutNode>
</dgm:layoutDef>
</file>

<file path=ppt/diagrams/layout9.xml><?xml version="1.0" encoding="utf-8"?>
<dgm:layoutDef xmlns:dgm="http://schemas.openxmlformats.org/drawingml/2006/diagram" xmlns:a="http://schemas.openxmlformats.org/drawingml/2006/main" uniqueId="urn:microsoft.com/office/officeart/2005/8/layout/hierarchy4">
  <dgm:title val=""/>
  <dgm:desc val=""/>
  <dgm:catLst>
    <dgm:cat type="hierarchy" pri="4000"/>
    <dgm:cat type="list" pri="24000"/>
    <dgm:cat type="relationship" pri="10000"/>
  </dgm:catLst>
  <dgm:sampData>
    <dgm:dataModel>
      <dgm:ptLst>
        <dgm:pt modelId="0" type="doc"/>
        <dgm:pt modelId="1">
          <dgm:prSet phldr="1"/>
        </dgm:pt>
        <dgm:pt modelId="2">
          <dgm:prSet phldr="1"/>
        </dgm:pt>
        <dgm:pt modelId="21">
          <dgm:prSet phldr="1"/>
        </dgm:pt>
        <dgm:pt modelId="22">
          <dgm:prSet phldr="1"/>
        </dgm:pt>
        <dgm:pt modelId="3">
          <dgm:prSet phldr="1"/>
        </dgm:pt>
        <dgm:pt modelId="31">
          <dgm:prSet phldr="1"/>
        </dgm:pt>
      </dgm:ptLst>
      <dgm:cxnLst>
        <dgm:cxn modelId="4" srcId="0" destId="1" srcOrd="0" destOrd="0"/>
        <dgm:cxn modelId="5" srcId="1" destId="2" srcOrd="0" destOrd="0"/>
        <dgm:cxn modelId="6" srcId="1" destId="3" srcOrd="1" destOrd="0"/>
        <dgm:cxn modelId="23" srcId="2" destId="21" srcOrd="0" destOrd="0"/>
        <dgm:cxn modelId="24" srcId="2" destId="22" srcOrd="1" destOrd="0"/>
        <dgm:cxn modelId="33" srcId="3" destId="31" srcOrd="0" destOrd="0"/>
      </dgm:cxnLst>
      <dgm:bg/>
      <dgm:whole/>
    </dgm:dataModel>
  </dgm:sampData>
  <dgm:styleData>
    <dgm:dataModel>
      <dgm:ptLst>
        <dgm:pt modelId="0" type="doc"/>
        <dgm:pt modelId="1"/>
        <dgm:pt modelId="11"/>
        <dgm:pt modelId="12"/>
      </dgm:ptLst>
      <dgm:cxnLst>
        <dgm:cxn modelId="2" srcId="0" destId="1" srcOrd="0" destOrd="0"/>
        <dgm:cxn modelId="13" srcId="1" destId="11" srcOrd="0" destOrd="0"/>
        <dgm:cxn modelId="14" srcId="1" destId="12" srcOrd="1" destOrd="0"/>
      </dgm:cxnLst>
      <dgm:bg/>
      <dgm:whole/>
    </dgm:dataModel>
  </dgm:styleData>
  <dgm:clrData>
    <dgm:dataModel>
      <dgm:ptLst>
        <dgm:pt modelId="0" type="doc"/>
        <dgm:pt modelId="1"/>
        <dgm:pt modelId="2"/>
        <dgm:pt modelId="21"/>
        <dgm:pt modelId="211"/>
        <dgm:pt modelId="3"/>
        <dgm:pt modelId="31"/>
        <dgm:pt modelId="311"/>
      </dgm:ptLst>
      <dgm:cxnLst>
        <dgm:cxn modelId="4" srcId="0" destId="1" srcOrd="0" destOrd="0"/>
        <dgm:cxn modelId="5" srcId="1" destId="2" srcOrd="0" destOrd="0"/>
        <dgm:cxn modelId="6" srcId="1" destId="3" srcOrd="1" destOrd="0"/>
        <dgm:cxn modelId="23" srcId="2" destId="21" srcOrd="0" destOrd="0"/>
        <dgm:cxn modelId="24" srcId="21" destId="211" srcOrd="0" destOrd="0"/>
        <dgm:cxn modelId="33" srcId="3" destId="31" srcOrd="0" destOrd="0"/>
        <dgm:cxn modelId="34" srcId="31" destId="311" srcOrd="0" destOrd="0"/>
      </dgm:cxnLst>
      <dgm:bg/>
      <dgm:whole/>
    </dgm:dataModel>
  </dgm:clrData>
  <dgm:layoutNode name="Name0">
    <dgm:varLst>
      <dgm:chPref val="1"/>
      <dgm:dir/>
      <dgm:animOne val="branch"/>
      <dgm:animLvl val="lvl"/>
      <dgm:resizeHandles/>
    </dgm:varLst>
    <dgm:choose name="Name1">
      <dgm:if name="Name2" func="var" arg="dir" op="equ" val="norm">
        <dgm:alg type="lin">
          <dgm:param type="linDir" val="fromL"/>
          <dgm:param type="nodeVertAlign" val="t"/>
        </dgm:alg>
      </dgm:if>
      <dgm:else name="Name3">
        <dgm:alg type="lin">
          <dgm:param type="linDir" val="fromR"/>
          <dgm:param type="nodeVertAlign" val="t"/>
        </dgm:alg>
      </dgm:else>
    </dgm:choose>
    <dgm:shape xmlns:r="http://schemas.openxmlformats.org/officeDocument/2006/relationships" r:blip="">
      <dgm:adjLst/>
    </dgm:shape>
    <dgm:presOf/>
    <dgm:constrLst>
      <dgm:constr type="w" for="ch" forName="vertOne" refType="w"/>
      <dgm:constr type="w" for="des" forName="horzOne" refType="w"/>
      <dgm:constr type="w" for="des" forName="txOne" refType="w"/>
      <dgm:constr type="w" for="des" forName="vertTwo" refType="w"/>
      <dgm:constr type="w" for="des" forName="horzTwo" refType="w"/>
      <dgm:constr type="w" for="des" forName="txTwo" refType="w"/>
      <dgm:constr type="w" for="des" forName="vertThree" refType="w"/>
      <dgm:constr type="w" for="des" forName="horzThree" refType="w"/>
      <dgm:constr type="w" for="des" forName="txThree" refType="w"/>
      <dgm:constr type="w" for="des" forName="vertFour" refType="w"/>
      <dgm:constr type="w" for="des" forName="horzFour" refType="w"/>
      <dgm:constr type="w" for="des" forName="txFour" refType="w"/>
      <dgm:constr type="h" for="des" ptType="node" op="equ"/>
      <dgm:constr type="h" for="des" forName="txOne" refType="h"/>
      <dgm:constr type="userH" for="des" ptType="node" refType="h" refFor="des" refForName="txOne"/>
      <dgm:constr type="primFontSz" for="des" forName="txOne" val="65"/>
      <dgm:constr type="primFontSz" for="des" forName="txTwo" val="65"/>
      <dgm:constr type="primFontSz" for="des" forName="txTwo" refType="primFontSz" refFor="des" refForName="txOne" op="lte"/>
      <dgm:constr type="primFontSz" for="des" forName="txThree" val="65"/>
      <dgm:constr type="primFontSz" for="des" forName="txThree" refType="primFontSz" refFor="des" refForName="txOne" op="lte"/>
      <dgm:constr type="primFontSz" for="des" forName="txThree" refType="primFontSz" refFor="des" refForName="txTwo" op="lte"/>
      <dgm:constr type="primFontSz" for="des" forName="txFour" val="65"/>
      <dgm:constr type="primFontSz" for="des" forName="txFour" refType="primFontSz" refFor="des" refForName="txOne" op="lte"/>
      <dgm:constr type="primFontSz" for="des" forName="txFour" refType="primFontSz" refFor="des" refForName="txTwo" op="lte"/>
      <dgm:constr type="primFontSz" for="des" forName="txFour" refType="primFontSz" refFor="des" refForName="txThree" op="lte"/>
      <dgm:constr type="w" for="des" forName="sibSpaceOne" refType="w" fact="0.168"/>
      <dgm:constr type="w" for="des" forName="sibSpaceTwo" refType="w" refFor="des" refForName="sibSpaceOne" op="equ" fact="0.5"/>
      <dgm:constr type="w" for="des" forName="sibSpaceThree" refType="w" refFor="des" refForName="sibSpaceTwo" op="equ" fact="0.5"/>
      <dgm:constr type="w" for="des" forName="sibSpaceFour" refType="w" refFor="des" refForName="sibSpaceThree" op="equ" fact="0.5"/>
      <dgm:constr type="h" for="des" forName="parTransOne" refType="w" fact="0.056"/>
      <dgm:constr type="h" for="des" forName="parTransTwo" refType="h" refFor="des" refForName="parTransOne" op="equ"/>
      <dgm:constr type="h" for="des" forName="parTransThree" refType="h" refFor="des" refForName="parTransTwo" op="equ"/>
      <dgm:constr type="h" for="des" forName="parTransFour" refType="h" refFor="des" refForName="parTransThree" op="equ"/>
    </dgm:constrLst>
    <dgm:ruleLst/>
    <dgm:forEach name="Name4" axis="ch" ptType="node">
      <dgm:layoutNode name="vertOne">
        <dgm:alg type="lin">
          <dgm:param type="linDir" val="fromT"/>
        </dgm:alg>
        <dgm:shape xmlns:r="http://schemas.openxmlformats.org/officeDocument/2006/relationships" r:blip="">
          <dgm:adjLst/>
        </dgm:shape>
        <dgm:presOf/>
        <dgm:constrLst>
          <dgm:constr type="w" for="ch" forName="txOne" refType="w" refFor="ch" refForName="horzOne" op="gte"/>
        </dgm:constrLst>
        <dgm:ruleLst/>
        <dgm:layoutNode name="txOne" styleLbl="node0">
          <dgm:varLst>
            <dgm:chPref val="3"/>
          </dgm:varLst>
          <dgm:alg type="tx"/>
          <dgm:shape xmlns:r="http://schemas.openxmlformats.org/officeDocument/2006/relationships" type="roundRect" r:blip="">
            <dgm:adjLst>
              <dgm:adj idx="1" val="0.1"/>
            </dgm:adjLst>
          </dgm:shape>
          <dgm:presOf axis="self"/>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5">
          <dgm:if name="Name6" axis="des" ptType="node" func="cnt" op="gt" val="0">
            <dgm:layoutNode name="parTransOne">
              <dgm:alg type="sp"/>
              <dgm:shape xmlns:r="http://schemas.openxmlformats.org/officeDocument/2006/relationships" r:blip="">
                <dgm:adjLst/>
              </dgm:shape>
              <dgm:presOf/>
              <dgm:constrLst/>
              <dgm:ruleLst/>
            </dgm:layoutNode>
          </dgm:if>
          <dgm:else name="Name7"/>
        </dgm:choose>
        <dgm:layoutNode name="horzOne">
          <dgm:choose name="Name8">
            <dgm:if name="Name9" func="var" arg="dir" op="equ" val="norm">
              <dgm:alg type="lin">
                <dgm:param type="linDir" val="fromL"/>
                <dgm:param type="nodeVertAlign" val="t"/>
              </dgm:alg>
            </dgm:if>
            <dgm:else name="Name1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1" axis="ch" ptType="node">
            <dgm:layoutNode name="vertTwo">
              <dgm:alg type="lin">
                <dgm:param type="linDir" val="fromT"/>
              </dgm:alg>
              <dgm:shape xmlns:r="http://schemas.openxmlformats.org/officeDocument/2006/relationships" r:blip="">
                <dgm:adjLst/>
              </dgm:shape>
              <dgm:presOf/>
              <dgm:constrLst>
                <dgm:constr type="w" for="ch" forName="txTwo" refType="w" refFor="ch" refForName="horzTwo" op="gte"/>
              </dgm:constrLst>
              <dgm:ruleLst/>
              <dgm:layoutNode name="txTwo">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2">
                <dgm:if name="Name13" axis="des" ptType="node" func="cnt" op="gt" val="0">
                  <dgm:layoutNode name="parTransTwo">
                    <dgm:alg type="sp"/>
                    <dgm:shape xmlns:r="http://schemas.openxmlformats.org/officeDocument/2006/relationships" r:blip="">
                      <dgm:adjLst/>
                    </dgm:shape>
                    <dgm:presOf/>
                    <dgm:constrLst/>
                    <dgm:ruleLst/>
                  </dgm:layoutNode>
                </dgm:if>
                <dgm:else name="Name14"/>
              </dgm:choose>
              <dgm:layoutNode name="horzTwo">
                <dgm:choose name="Name15">
                  <dgm:if name="Name16" func="var" arg="dir" op="equ" val="norm">
                    <dgm:alg type="lin">
                      <dgm:param type="linDir" val="fromL"/>
                      <dgm:param type="nodeVertAlign" val="t"/>
                    </dgm:alg>
                  </dgm:if>
                  <dgm:else name="Name17">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18" axis="ch" ptType="node">
                  <dgm:layoutNode name="vertThree">
                    <dgm:alg type="lin">
                      <dgm:param type="linDir" val="fromT"/>
                    </dgm:alg>
                    <dgm:shape xmlns:r="http://schemas.openxmlformats.org/officeDocument/2006/relationships" r:blip="">
                      <dgm:adjLst/>
                    </dgm:shape>
                    <dgm:presOf/>
                    <dgm:constrLst>
                      <dgm:constr type="w" for="ch" forName="txThree" refType="w" refFor="ch" refForName="horzThree" op="gte"/>
                    </dgm:constrLst>
                    <dgm:ruleLst/>
                    <dgm:layoutNode name="txThree">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19">
                      <dgm:if name="Name20" axis="des" ptType="node" func="cnt" op="gt" val="0">
                        <dgm:layoutNode name="parTransThree">
                          <dgm:alg type="sp"/>
                          <dgm:shape xmlns:r="http://schemas.openxmlformats.org/officeDocument/2006/relationships" r:blip="">
                            <dgm:adjLst/>
                          </dgm:shape>
                          <dgm:presOf/>
                          <dgm:constrLst/>
                          <dgm:ruleLst/>
                        </dgm:layoutNode>
                      </dgm:if>
                      <dgm:else name="Name21"/>
                    </dgm:choose>
                    <dgm:layoutNode name="horzThree">
                      <dgm:choose name="Name22">
                        <dgm:if name="Name23" func="var" arg="dir" op="equ" val="norm">
                          <dgm:alg type="lin">
                            <dgm:param type="linDir" val="fromL"/>
                            <dgm:param type="nodeVertAlign" val="t"/>
                          </dgm:alg>
                        </dgm:if>
                        <dgm:else name="Name24">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repeat" axis="ch" ptType="node">
                        <dgm:layoutNode name="vertFour">
                          <dgm:varLst>
                            <dgm:chPref val="3"/>
                          </dgm:varLst>
                          <dgm:alg type="lin">
                            <dgm:param type="linDir" val="fromT"/>
                          </dgm:alg>
                          <dgm:shape xmlns:r="http://schemas.openxmlformats.org/officeDocument/2006/relationships" r:blip="">
                            <dgm:adjLst/>
                          </dgm:shape>
                          <dgm:presOf/>
                          <dgm:constrLst>
                            <dgm:constr type="w" for="ch" forName="txFour" refType="w" refFor="ch" refForName="horzFour" op="gte"/>
                          </dgm:constrLst>
                          <dgm:ruleLst/>
                          <dgm:layoutNode name="txFour">
                            <dgm:varLst>
                              <dgm:chPref val="3"/>
                            </dgm:varLst>
                            <dgm:alg type="tx"/>
                            <dgm:shape xmlns:r="http://schemas.openxmlformats.org/officeDocument/2006/relationships" type="roundRect" r:blip="">
                              <dgm:adjLst>
                                <dgm:adj idx="1" val="0.1"/>
                              </dgm:adjLst>
                            </dgm:shape>
                            <dgm:presOf axis="self"/>
                            <dgm:constrLst>
                              <dgm:constr type="userH"/>
                              <dgm:constr type="h" refType="userH"/>
                              <dgm:constr type="tMarg" refType="primFontSz" fact="0.3"/>
                              <dgm:constr type="bMarg" refType="primFontSz" fact="0.3"/>
                              <dgm:constr type="lMarg" refType="primFontSz" fact="0.3"/>
                              <dgm:constr type="rMarg" refType="primFontSz" fact="0.3"/>
                            </dgm:constrLst>
                            <dgm:ruleLst>
                              <dgm:rule type="primFontSz" val="5" fact="NaN" max="NaN"/>
                            </dgm:ruleLst>
                          </dgm:layoutNode>
                          <dgm:choose name="Name25">
                            <dgm:if name="Name26" axis="des" ptType="node" func="cnt" op="gt" val="0">
                              <dgm:layoutNode name="parTransFour">
                                <dgm:alg type="sp"/>
                                <dgm:shape xmlns:r="http://schemas.openxmlformats.org/officeDocument/2006/relationships" r:blip="">
                                  <dgm:adjLst/>
                                </dgm:shape>
                                <dgm:presOf/>
                                <dgm:constrLst/>
                                <dgm:ruleLst/>
                              </dgm:layoutNode>
                            </dgm:if>
                            <dgm:else name="Name27"/>
                          </dgm:choose>
                          <dgm:layoutNode name="horzFour">
                            <dgm:choose name="Name28">
                              <dgm:if name="Name29" func="var" arg="dir" op="equ" val="norm">
                                <dgm:alg type="lin">
                                  <dgm:param type="linDir" val="fromL"/>
                                  <dgm:param type="nodeVertAlign" val="t"/>
                                </dgm:alg>
                              </dgm:if>
                              <dgm:else name="Name30">
                                <dgm:alg type="lin">
                                  <dgm:param type="linDir" val="fromR"/>
                                  <dgm:param type="nodeVertAlign" val="t"/>
                                </dgm:alg>
                              </dgm:else>
                            </dgm:choose>
                            <dgm:shape xmlns:r="http://schemas.openxmlformats.org/officeDocument/2006/relationships" r:blip="">
                              <dgm:adjLst/>
                            </dgm:shape>
                            <dgm:presOf/>
                            <dgm:constrLst/>
                            <dgm:ruleLst>
                              <dgm:rule type="w" val="INF" fact="NaN" max="NaN"/>
                            </dgm:ruleLst>
                            <dgm:forEach name="Name31" ref="repeat"/>
                          </dgm:layoutNode>
                        </dgm:layoutNode>
                        <dgm:choose name="Name32">
                          <dgm:if name="Name33" axis="self" ptType="node" func="revPos" op="gte" val="2">
                            <dgm:forEach name="Name34" axis="followSib" ptType="sibTrans" cnt="1">
                              <dgm:layoutNode name="sibSpaceFour">
                                <dgm:alg type="sp"/>
                                <dgm:shape xmlns:r="http://schemas.openxmlformats.org/officeDocument/2006/relationships" r:blip="">
                                  <dgm:adjLst/>
                                </dgm:shape>
                                <dgm:presOf/>
                                <dgm:constrLst/>
                                <dgm:ruleLst/>
                              </dgm:layoutNode>
                            </dgm:forEach>
                          </dgm:if>
                          <dgm:else name="Name35"/>
                        </dgm:choose>
                      </dgm:forEach>
                    </dgm:layoutNode>
                  </dgm:layoutNode>
                  <dgm:choose name="Name36">
                    <dgm:if name="Name37" axis="self" ptType="node" func="revPos" op="gte" val="2">
                      <dgm:forEach name="Name38" axis="followSib" ptType="sibTrans" cnt="1">
                        <dgm:layoutNode name="sibSpaceThree">
                          <dgm:alg type="sp"/>
                          <dgm:shape xmlns:r="http://schemas.openxmlformats.org/officeDocument/2006/relationships" r:blip="">
                            <dgm:adjLst/>
                          </dgm:shape>
                          <dgm:presOf/>
                          <dgm:constrLst/>
                          <dgm:ruleLst/>
                        </dgm:layoutNode>
                      </dgm:forEach>
                    </dgm:if>
                    <dgm:else name="Name39"/>
                  </dgm:choose>
                </dgm:forEach>
              </dgm:layoutNode>
            </dgm:layoutNode>
            <dgm:choose name="Name40">
              <dgm:if name="Name41" axis="self" ptType="node" func="revPos" op="gte" val="2">
                <dgm:forEach name="Name42" axis="followSib" ptType="sibTrans" cnt="1">
                  <dgm:layoutNode name="sibSpaceTwo">
                    <dgm:alg type="sp"/>
                    <dgm:shape xmlns:r="http://schemas.openxmlformats.org/officeDocument/2006/relationships" r:blip="">
                      <dgm:adjLst/>
                    </dgm:shape>
                    <dgm:presOf/>
                    <dgm:constrLst/>
                    <dgm:ruleLst/>
                  </dgm:layoutNode>
                </dgm:forEach>
              </dgm:if>
              <dgm:else name="Name43"/>
            </dgm:choose>
          </dgm:forEach>
        </dgm:layoutNode>
      </dgm:layoutNode>
      <dgm:choose name="Name44">
        <dgm:if name="Name45" axis="self" ptType="node" func="revPos" op="gte" val="2">
          <dgm:forEach name="Name46" axis="followSib" ptType="sibTrans" cnt="1">
            <dgm:layoutNode name="sibSpaceOne">
              <dgm:alg type="sp"/>
              <dgm:shape xmlns:r="http://schemas.openxmlformats.org/officeDocument/2006/relationships" r:blip="">
                <dgm:adjLst/>
              </dgm:shape>
              <dgm:presOf/>
              <dgm:constrLst/>
              <dgm:ruleLst/>
            </dgm:layoutNode>
          </dgm:forEach>
        </dgm:if>
        <dgm:else name="Name47"/>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8.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9.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9B125DA1-A712-4F22-A444-274A898CDACF}" type="datetimeFigureOut">
              <a:rPr lang="it-IT" smtClean="0"/>
              <a:t>21/02/2019</a:t>
            </a:fld>
            <a:endParaRPr lang="it-IT"/>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it-IT"/>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B0C6B1FA-0E41-4E8C-B041-796AD2A85C89}" type="slidenum">
              <a:rPr lang="it-IT" smtClean="0"/>
              <a:t>‹N›</a:t>
            </a:fld>
            <a:endParaRPr lang="it-IT"/>
          </a:p>
        </p:txBody>
      </p:sp>
    </p:spTree>
    <p:extLst>
      <p:ext uri="{BB962C8B-B14F-4D97-AF65-F5344CB8AC3E}">
        <p14:creationId xmlns:p14="http://schemas.microsoft.com/office/powerpoint/2010/main" val="18473094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grpSp>
        <p:nvGrpSpPr>
          <p:cNvPr id="89" name="Group 88"/>
          <p:cNvGrpSpPr/>
          <p:nvPr/>
        </p:nvGrpSpPr>
        <p:grpSpPr>
          <a:xfrm>
            <a:off x="-329674" y="-59376"/>
            <a:ext cx="12515851" cy="6923798"/>
            <a:chOff x="-329674" y="-51881"/>
            <a:chExt cx="12515851" cy="6923798"/>
          </a:xfrm>
        </p:grpSpPr>
        <p:sp>
          <p:nvSpPr>
            <p:cNvPr id="90"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3"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0"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1"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102"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3"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4"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5"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6"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7"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108"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1669293" y="1186483"/>
            <a:ext cx="8848345" cy="4477933"/>
            <a:chOff x="1669293" y="1186483"/>
            <a:chExt cx="8848345" cy="4477933"/>
          </a:xfrm>
        </p:grpSpPr>
        <p:sp>
          <p:nvSpPr>
            <p:cNvPr id="39" name="Rectangle 38"/>
            <p:cNvSpPr/>
            <p:nvPr/>
          </p:nvSpPr>
          <p:spPr>
            <a:xfrm>
              <a:off x="1674042" y="1186483"/>
              <a:ext cx="8843596"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41" name="Rectangle 40"/>
            <p:cNvSpPr/>
            <p:nvPr/>
          </p:nvSpPr>
          <p:spPr>
            <a:xfrm>
              <a:off x="1669293" y="1991156"/>
              <a:ext cx="8845667"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ctrTitle"/>
          </p:nvPr>
        </p:nvSpPr>
        <p:spPr>
          <a:xfrm>
            <a:off x="1759236" y="2075504"/>
            <a:ext cx="8679915" cy="1748729"/>
          </a:xfrm>
        </p:spPr>
        <p:txBody>
          <a:bodyPr bIns="0" anchor="b">
            <a:normAutofit/>
          </a:bodyPr>
          <a:lstStyle>
            <a:lvl1pPr algn="ctr">
              <a:lnSpc>
                <a:spcPct val="80000"/>
              </a:lnSpc>
              <a:defRPr sz="5400" spc="-150">
                <a:solidFill>
                  <a:srgbClr val="FFFEFF"/>
                </a:solidFill>
              </a:defRPr>
            </a:lvl1pPr>
          </a:lstStyle>
          <a:p>
            <a:r>
              <a:rPr lang="en-US"/>
              <a:t>Click to edit Master title style</a:t>
            </a:r>
            <a:endParaRPr lang="en-US" dirty="0"/>
          </a:p>
        </p:txBody>
      </p:sp>
      <p:sp>
        <p:nvSpPr>
          <p:cNvPr id="3" name="Subtitle 2"/>
          <p:cNvSpPr>
            <a:spLocks noGrp="1"/>
          </p:cNvSpPr>
          <p:nvPr>
            <p:ph type="subTitle" idx="1"/>
          </p:nvPr>
        </p:nvSpPr>
        <p:spPr>
          <a:xfrm>
            <a:off x="1759237" y="3906266"/>
            <a:ext cx="8673427" cy="1322587"/>
          </a:xfrm>
        </p:spPr>
        <p:txBody>
          <a:bodyPr tIns="0">
            <a:normAutofit/>
          </a:bodyPr>
          <a:lstStyle>
            <a:lvl1pPr marL="0" indent="0" algn="ctr">
              <a:lnSpc>
                <a:spcPct val="100000"/>
              </a:lnSpc>
              <a:buNone/>
              <a:defRPr sz="1800" b="0">
                <a:solidFill>
                  <a:srgbClr val="FFFEFF"/>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a:xfrm>
            <a:off x="804672" y="320040"/>
            <a:ext cx="3657600" cy="320040"/>
          </a:xfrm>
        </p:spPr>
        <p:txBody>
          <a:bodyPr vert="horz" lIns="91440" tIns="45720" rIns="91440" bIns="45720" rtlCol="0" anchor="ctr"/>
          <a:lstStyle>
            <a:lvl1pPr>
              <a:defRPr lang="en-US"/>
            </a:lvl1pPr>
          </a:lstStyle>
          <a:p>
            <a:fld id="{D00F5DB0-9E56-4EED-AD6C-C877BA146DE7}" type="datetime1">
              <a:rPr lang="en-US" smtClean="0"/>
              <a:t>2/21/2019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it-IT"/>
              <a:t>a cura di G. Prejanò</a:t>
            </a:r>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81552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grpSp>
        <p:nvGrpSpPr>
          <p:cNvPr id="75" name="Group 74"/>
          <p:cNvGrpSpPr/>
          <p:nvPr/>
        </p:nvGrpSpPr>
        <p:grpSpPr>
          <a:xfrm>
            <a:off x="-417513"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800144"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1"/>
          </a:xfrm>
        </p:spPr>
        <p:txBody>
          <a:bodyPr/>
          <a:lstStyle>
            <a:lvl1pPr>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5109983" y="794719"/>
            <a:ext cx="6275035" cy="525709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788C3861-06A8-4B3A-AF63-C7C88D5BB8C9}" type="datetime1">
              <a:rPr lang="en-US" smtClean="0"/>
              <a:t>2/21/2019</a:t>
            </a:fld>
            <a:endParaRPr lang="en-US" dirty="0"/>
          </a:p>
        </p:txBody>
      </p:sp>
      <p:sp>
        <p:nvSpPr>
          <p:cNvPr id="5" name="Footer Placeholder 4"/>
          <p:cNvSpPr>
            <a:spLocks noGrp="1"/>
          </p:cNvSpPr>
          <p:nvPr>
            <p:ph type="ftr" sz="quarter" idx="11"/>
          </p:nvPr>
        </p:nvSpPr>
        <p:spPr/>
        <p:txBody>
          <a:bodyPr/>
          <a:lstStyle/>
          <a:p>
            <a:r>
              <a:rPr lang="it-IT"/>
              <a:t>a cura di G. Prejanò</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642692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grpSp>
        <p:nvGrpSpPr>
          <p:cNvPr id="75" name="Group 74"/>
          <p:cNvGrpSpPr/>
          <p:nvPr/>
        </p:nvGrpSpPr>
        <p:grpSpPr>
          <a:xfrm flipH="1">
            <a:off x="0" y="0"/>
            <a:ext cx="12584114" cy="6853238"/>
            <a:chOff x="-417513" y="0"/>
            <a:chExt cx="12584114" cy="6853238"/>
          </a:xfrm>
        </p:grpSpPr>
        <p:sp>
          <p:nvSpPr>
            <p:cNvPr id="76"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3"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2" name="Group 21"/>
          <p:cNvGrpSpPr/>
          <p:nvPr/>
        </p:nvGrpSpPr>
        <p:grpSpPr>
          <a:xfrm>
            <a:off x="7718948" y="1699589"/>
            <a:ext cx="3674476" cy="3470421"/>
            <a:chOff x="697883" y="1816768"/>
            <a:chExt cx="3674476" cy="3470421"/>
          </a:xfrm>
        </p:grpSpPr>
        <p:sp>
          <p:nvSpPr>
            <p:cNvPr id="23" name="Rectangle 22"/>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4"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5" name="Rectangle 24"/>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Vertical Title 1"/>
          <p:cNvSpPr>
            <a:spLocks noGrp="1"/>
          </p:cNvSpPr>
          <p:nvPr>
            <p:ph type="title" orient="vert"/>
          </p:nvPr>
        </p:nvSpPr>
        <p:spPr>
          <a:xfrm>
            <a:off x="7807437" y="2349925"/>
            <a:ext cx="3501195" cy="2456442"/>
          </a:xfrm>
        </p:spPr>
        <p:txBody>
          <a:bodyPr vert="eaVert"/>
          <a:lstStyle>
            <a:lvl1pPr algn="l">
              <a:lnSpc>
                <a:spcPct val="80000"/>
              </a:lnSpc>
              <a:defRPr>
                <a:solidFill>
                  <a:srgbClr val="FFFEFF"/>
                </a:solidFill>
              </a:defRPr>
            </a:lvl1pPr>
          </a:lstStyle>
          <a:p>
            <a:r>
              <a:rPr lang="en-US"/>
              <a:t>Click to edit Master title style</a:t>
            </a:r>
            <a:endParaRPr lang="en-US" dirty="0"/>
          </a:p>
        </p:txBody>
      </p:sp>
      <p:sp>
        <p:nvSpPr>
          <p:cNvPr id="3" name="Vertical Text Placeholder 2"/>
          <p:cNvSpPr>
            <a:spLocks noGrp="1"/>
          </p:cNvSpPr>
          <p:nvPr>
            <p:ph type="body" orient="vert" idx="1"/>
          </p:nvPr>
        </p:nvSpPr>
        <p:spPr>
          <a:xfrm>
            <a:off x="802747" y="798444"/>
            <a:ext cx="6268622" cy="5257303"/>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804672" y="320040"/>
            <a:ext cx="3657600" cy="320040"/>
          </a:xfrm>
        </p:spPr>
        <p:txBody>
          <a:bodyPr/>
          <a:lstStyle/>
          <a:p>
            <a:fld id="{B16B65D8-DC1D-4103-B023-649C2700A69F}" type="datetime1">
              <a:rPr lang="en-US" smtClean="0"/>
              <a:t>2/21/2019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p>
            <a:r>
              <a:rPr lang="it-IT"/>
              <a:t>a cura di G. Prejanò</a:t>
            </a:r>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6897094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grpSp>
        <p:nvGrpSpPr>
          <p:cNvPr id="80" name="Group 79"/>
          <p:cNvGrpSpPr/>
          <p:nvPr/>
        </p:nvGrpSpPr>
        <p:grpSpPr>
          <a:xfrm>
            <a:off x="-417513" y="0"/>
            <a:ext cx="12584114" cy="6853238"/>
            <a:chOff x="-417513" y="0"/>
            <a:chExt cx="12584114" cy="6853238"/>
          </a:xfrm>
        </p:grpSpPr>
        <p:sp>
          <p:nvSpPr>
            <p:cNvPr id="81"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0"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101"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7" name="Group 26"/>
          <p:cNvGrpSpPr/>
          <p:nvPr/>
        </p:nvGrpSpPr>
        <p:grpSpPr>
          <a:xfrm>
            <a:off x="800144" y="1699589"/>
            <a:ext cx="3674476" cy="3470421"/>
            <a:chOff x="697883" y="1816768"/>
            <a:chExt cx="3674476" cy="3470421"/>
          </a:xfrm>
        </p:grpSpPr>
        <p:sp>
          <p:nvSpPr>
            <p:cNvPr id="28" name="Rectangle 27"/>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9"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0" name="Rectangle 29"/>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49925"/>
            <a:ext cx="3498979" cy="2456442"/>
          </a:xfrm>
        </p:spPr>
        <p:txBody>
          <a:bodyPr/>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18447" y="803186"/>
            <a:ext cx="6281873" cy="5248622"/>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47BFEE3-05CB-46A1-8C94-630C2C0F764E}" type="datetime1">
              <a:rPr lang="en-US" smtClean="0"/>
              <a:t>2/21/2019</a:t>
            </a:fld>
            <a:endParaRPr lang="en-US" dirty="0"/>
          </a:p>
        </p:txBody>
      </p:sp>
      <p:sp>
        <p:nvSpPr>
          <p:cNvPr id="5" name="Footer Placeholder 4"/>
          <p:cNvSpPr>
            <a:spLocks noGrp="1"/>
          </p:cNvSpPr>
          <p:nvPr>
            <p:ph type="ftr" sz="quarter" idx="11"/>
          </p:nvPr>
        </p:nvSpPr>
        <p:spPr/>
        <p:txBody>
          <a:bodyPr/>
          <a:lstStyle/>
          <a:p>
            <a:r>
              <a:rPr lang="it-IT"/>
              <a:t>a cura di G. Prejanò</a:t>
            </a:r>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1468076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grpSp>
        <p:nvGrpSpPr>
          <p:cNvPr id="77" name="Group 76"/>
          <p:cNvGrpSpPr/>
          <p:nvPr/>
        </p:nvGrpSpPr>
        <p:grpSpPr>
          <a:xfrm>
            <a:off x="-329674" y="-59376"/>
            <a:ext cx="12515851" cy="6923798"/>
            <a:chOff x="-329674" y="-51881"/>
            <a:chExt cx="12515851" cy="6923798"/>
          </a:xfrm>
        </p:grpSpPr>
        <p:sp>
          <p:nvSpPr>
            <p:cNvPr id="78"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9" name="Group 8"/>
          <p:cNvGrpSpPr/>
          <p:nvPr/>
        </p:nvGrpSpPr>
        <p:grpSpPr>
          <a:xfrm>
            <a:off x="3259545" y="1186483"/>
            <a:ext cx="5666145" cy="4477933"/>
            <a:chOff x="3259545" y="1186483"/>
            <a:chExt cx="5666145" cy="4477933"/>
          </a:xfrm>
        </p:grpSpPr>
        <p:sp>
          <p:nvSpPr>
            <p:cNvPr id="99" name="Rectangle 98"/>
            <p:cNvSpPr/>
            <p:nvPr/>
          </p:nvSpPr>
          <p:spPr>
            <a:xfrm>
              <a:off x="3259545" y="1186483"/>
              <a:ext cx="5657881" cy="7161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0" name="Isosceles Triangle 39"/>
            <p:cNvSpPr/>
            <p:nvPr/>
          </p:nvSpPr>
          <p:spPr>
            <a:xfrm rot="10800000">
              <a:off x="5892384" y="5313353"/>
              <a:ext cx="407233" cy="35106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01" name="Rectangle 100"/>
            <p:cNvSpPr/>
            <p:nvPr/>
          </p:nvSpPr>
          <p:spPr>
            <a:xfrm>
              <a:off x="3259545" y="1991156"/>
              <a:ext cx="5666145" cy="3322196"/>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3344216" y="2074730"/>
            <a:ext cx="5490224" cy="1689390"/>
          </a:xfrm>
        </p:spPr>
        <p:txBody>
          <a:bodyPr bIns="0" anchor="b">
            <a:normAutofit/>
          </a:bodyPr>
          <a:lstStyle>
            <a:lvl1pPr algn="ctr">
              <a:defRPr sz="4400">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3344215" y="3846851"/>
            <a:ext cx="5490223" cy="1383770"/>
          </a:xfrm>
        </p:spPr>
        <p:txBody>
          <a:bodyPr tIns="0">
            <a:normAutofit/>
          </a:bodyPr>
          <a:lstStyle>
            <a:lvl1pPr marL="0" indent="0" algn="ctr">
              <a:buNone/>
              <a:defRPr sz="1800">
                <a:solidFill>
                  <a:srgbClr val="FFFEFF"/>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804672" y="320040"/>
            <a:ext cx="3657600" cy="320040"/>
          </a:xfrm>
        </p:spPr>
        <p:txBody>
          <a:bodyPr/>
          <a:lstStyle/>
          <a:p>
            <a:fld id="{63651DCC-D4C0-40A5-BF4F-FCD496202A2B}" type="datetime1">
              <a:rPr lang="en-US" smtClean="0"/>
              <a:t>2/21/2019</a:t>
            </a:fld>
            <a:endParaRPr lang="en-US" dirty="0"/>
          </a:p>
        </p:txBody>
      </p:sp>
      <p:sp>
        <p:nvSpPr>
          <p:cNvPr id="5" name="Footer Placeholder 4"/>
          <p:cNvSpPr>
            <a:spLocks noGrp="1"/>
          </p:cNvSpPr>
          <p:nvPr>
            <p:ph type="ftr" sz="quarter" idx="11"/>
          </p:nvPr>
        </p:nvSpPr>
        <p:spPr>
          <a:xfrm>
            <a:off x="804672" y="6227064"/>
            <a:ext cx="10588752" cy="320040"/>
          </a:xfrm>
        </p:spPr>
        <p:txBody>
          <a:bodyPr/>
          <a:lstStyle>
            <a:lvl1pPr algn="ctr">
              <a:defRPr/>
            </a:lvl1pPr>
          </a:lstStyle>
          <a:p>
            <a:r>
              <a:rPr lang="it-IT"/>
              <a:t>a cura di G. Prejanò</a:t>
            </a:r>
            <a:endParaRPr lang="en-US" dirty="0"/>
          </a:p>
        </p:txBody>
      </p:sp>
      <p:sp>
        <p:nvSpPr>
          <p:cNvPr id="6" name="Slide Number Placeholder 5"/>
          <p:cNvSpPr>
            <a:spLocks noGrp="1"/>
          </p:cNvSpPr>
          <p:nvPr>
            <p:ph type="sldNum" sz="quarter" idx="12"/>
          </p:nvPr>
        </p:nvSpPr>
        <p:spPr>
          <a:xfrm>
            <a:off x="10469880" y="320040"/>
            <a:ext cx="914400" cy="320040"/>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3981663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grpSp>
        <p:nvGrpSpPr>
          <p:cNvPr id="37" name="Group 36"/>
          <p:cNvGrpSpPr/>
          <p:nvPr/>
        </p:nvGrpSpPr>
        <p:grpSpPr>
          <a:xfrm>
            <a:off x="-417513" y="0"/>
            <a:ext cx="12584114" cy="6853238"/>
            <a:chOff x="-417513" y="0"/>
            <a:chExt cx="12584114" cy="6853238"/>
          </a:xfrm>
        </p:grpSpPr>
        <p:sp>
          <p:nvSpPr>
            <p:cNvPr id="3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3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59" name="Group 58"/>
          <p:cNvGrpSpPr/>
          <p:nvPr/>
        </p:nvGrpSpPr>
        <p:grpSpPr>
          <a:xfrm>
            <a:off x="800144" y="1699589"/>
            <a:ext cx="3674476" cy="3470421"/>
            <a:chOff x="697883" y="1816768"/>
            <a:chExt cx="3674476" cy="3470421"/>
          </a:xfrm>
        </p:grpSpPr>
        <p:sp>
          <p:nvSpPr>
            <p:cNvPr id="60" name="Rectangle 59"/>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1"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2" name="Rectangle 61"/>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0" y="2339669"/>
            <a:ext cx="3500828" cy="2470065"/>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Content Placeholder 2"/>
          <p:cNvSpPr>
            <a:spLocks noGrp="1"/>
          </p:cNvSpPr>
          <p:nvPr>
            <p:ph sz="half" idx="1"/>
          </p:nvPr>
        </p:nvSpPr>
        <p:spPr>
          <a:xfrm>
            <a:off x="5120878" y="803187"/>
            <a:ext cx="6269591" cy="2382651"/>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118447" y="3672162"/>
            <a:ext cx="6272022" cy="2383586"/>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a:xfrm>
            <a:off x="804672" y="320040"/>
            <a:ext cx="3657600" cy="320040"/>
          </a:xfrm>
        </p:spPr>
        <p:txBody>
          <a:bodyPr/>
          <a:lstStyle/>
          <a:p>
            <a:fld id="{3A7E6260-1B88-4CA3-8A20-DCA603D1F8E4}" type="datetime1">
              <a:rPr lang="en-US" smtClean="0"/>
              <a:t>2/21/2019</a:t>
            </a:fld>
            <a:endParaRPr lang="en-US" dirty="0"/>
          </a:p>
        </p:txBody>
      </p:sp>
      <p:sp>
        <p:nvSpPr>
          <p:cNvPr id="6" name="Footer Placeholder 5"/>
          <p:cNvSpPr>
            <a:spLocks noGrp="1"/>
          </p:cNvSpPr>
          <p:nvPr>
            <p:ph type="ftr" sz="quarter" idx="11"/>
          </p:nvPr>
        </p:nvSpPr>
        <p:spPr>
          <a:xfrm>
            <a:off x="804672" y="6227064"/>
            <a:ext cx="10588752" cy="320040"/>
          </a:xfrm>
        </p:spPr>
        <p:txBody>
          <a:bodyPr/>
          <a:lstStyle/>
          <a:p>
            <a:r>
              <a:rPr lang="it-IT"/>
              <a:t>a cura di G. Prejanò</a:t>
            </a:r>
            <a:endParaRPr lang="en-US" dirty="0"/>
          </a:p>
        </p:txBody>
      </p:sp>
      <p:sp>
        <p:nvSpPr>
          <p:cNvPr id="7" name="Slide Number Placeholder 6"/>
          <p:cNvSpPr>
            <a:spLocks noGrp="1"/>
          </p:cNvSpPr>
          <p:nvPr>
            <p:ph type="sldNum" sz="quarter" idx="12"/>
          </p:nvPr>
        </p:nvSpPr>
        <p:spPr>
          <a:xfrm>
            <a:off x="10469880" y="320040"/>
            <a:ext cx="914400" cy="320040"/>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341980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grpSp>
        <p:nvGrpSpPr>
          <p:cNvPr id="39" name="Group 38"/>
          <p:cNvGrpSpPr/>
          <p:nvPr/>
        </p:nvGrpSpPr>
        <p:grpSpPr>
          <a:xfrm>
            <a:off x="-417513" y="0"/>
            <a:ext cx="12584114" cy="6853238"/>
            <a:chOff x="-417513" y="0"/>
            <a:chExt cx="12584114" cy="6853238"/>
          </a:xfrm>
        </p:grpSpPr>
        <p:sp>
          <p:nvSpPr>
            <p:cNvPr id="40"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1"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2"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3"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4"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5"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46"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7"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8"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49"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0"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1"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2"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3"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4"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5"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56"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57"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8"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59"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60"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61" name="Group 60"/>
          <p:cNvGrpSpPr/>
          <p:nvPr/>
        </p:nvGrpSpPr>
        <p:grpSpPr>
          <a:xfrm>
            <a:off x="800144" y="1699589"/>
            <a:ext cx="3674476" cy="3470421"/>
            <a:chOff x="697883" y="1816768"/>
            <a:chExt cx="3674476" cy="3470421"/>
          </a:xfrm>
        </p:grpSpPr>
        <p:sp>
          <p:nvSpPr>
            <p:cNvPr id="62" name="Rectangle 6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3"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4" name="Rectangle 63"/>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9001" y="2363915"/>
            <a:ext cx="3500828" cy="2460497"/>
          </a:xfrm>
        </p:spPr>
        <p:txBody>
          <a:bodyPr lIns="91440" tIns="91440" rIns="91440" bIns="91440"/>
          <a:lstStyle>
            <a:lvl1pPr>
              <a:defRPr>
                <a:solidFill>
                  <a:srgbClr val="FFFEFF"/>
                </a:solidFill>
              </a:defRPr>
            </a:lvl1pPr>
          </a:lstStyle>
          <a:p>
            <a:r>
              <a:rPr lang="en-US"/>
              <a:t>Click to edit Master title style</a:t>
            </a:r>
            <a:endParaRPr lang="en-US" dirty="0"/>
          </a:p>
        </p:txBody>
      </p:sp>
      <p:sp>
        <p:nvSpPr>
          <p:cNvPr id="3" name="Text Placeholder 2"/>
          <p:cNvSpPr>
            <a:spLocks noGrp="1"/>
          </p:cNvSpPr>
          <p:nvPr>
            <p:ph type="body" idx="1"/>
          </p:nvPr>
        </p:nvSpPr>
        <p:spPr>
          <a:xfrm>
            <a:off x="5125137" y="803185"/>
            <a:ext cx="6265088"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5125305" y="1488985"/>
            <a:ext cx="6264350" cy="169685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118653" y="3665887"/>
            <a:ext cx="6264414" cy="685800"/>
          </a:xfrm>
        </p:spPr>
        <p:txBody>
          <a:bodyPr anchor="ctr">
            <a:noAutofit/>
          </a:bodyPr>
          <a:lstStyle>
            <a:lvl1pPr marL="0" indent="0" algn="l">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118447" y="4351687"/>
            <a:ext cx="6265588" cy="170406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a:xfrm>
            <a:off x="804672" y="320040"/>
            <a:ext cx="3657600" cy="320040"/>
          </a:xfrm>
        </p:spPr>
        <p:txBody>
          <a:bodyPr/>
          <a:lstStyle/>
          <a:p>
            <a:fld id="{6966855C-9F14-49A7-AA64-0A9CB88B3D0F}" type="datetime1">
              <a:rPr lang="en-US" smtClean="0"/>
              <a:t>2/21/2019</a:t>
            </a:fld>
            <a:endParaRPr lang="en-US" dirty="0"/>
          </a:p>
        </p:txBody>
      </p:sp>
      <p:sp>
        <p:nvSpPr>
          <p:cNvPr id="8" name="Footer Placeholder 7"/>
          <p:cNvSpPr>
            <a:spLocks noGrp="1"/>
          </p:cNvSpPr>
          <p:nvPr>
            <p:ph type="ftr" sz="quarter" idx="11"/>
          </p:nvPr>
        </p:nvSpPr>
        <p:spPr>
          <a:xfrm>
            <a:off x="804672" y="6227064"/>
            <a:ext cx="10588752" cy="320040"/>
          </a:xfrm>
        </p:spPr>
        <p:txBody>
          <a:bodyPr/>
          <a:lstStyle/>
          <a:p>
            <a:r>
              <a:rPr lang="it-IT"/>
              <a:t>a cura di G. Prejanò</a:t>
            </a:r>
            <a:endParaRPr lang="en-US" dirty="0"/>
          </a:p>
        </p:txBody>
      </p:sp>
      <p:sp>
        <p:nvSpPr>
          <p:cNvPr id="9" name="Slide Number Placeholder 8"/>
          <p:cNvSpPr>
            <a:spLocks noGrp="1"/>
          </p:cNvSpPr>
          <p:nvPr>
            <p:ph type="sldNum" sz="quarter" idx="12"/>
          </p:nvPr>
        </p:nvSpPr>
        <p:spPr>
          <a:xfrm>
            <a:off x="10469880" y="320040"/>
            <a:ext cx="914400" cy="320040"/>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8965424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grpSp>
        <p:nvGrpSpPr>
          <p:cNvPr id="77" name="Group 76"/>
          <p:cNvGrpSpPr/>
          <p:nvPr/>
        </p:nvGrpSpPr>
        <p:grpSpPr>
          <a:xfrm>
            <a:off x="-417513" y="0"/>
            <a:ext cx="12584114" cy="6853238"/>
            <a:chOff x="-417513" y="0"/>
            <a:chExt cx="12584114" cy="6853238"/>
          </a:xfrm>
        </p:grpSpPr>
        <p:sp>
          <p:nvSpPr>
            <p:cNvPr id="78"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9"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0"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1"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2"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3"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1"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2"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4"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5"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4" name="Group 23"/>
          <p:cNvGrpSpPr/>
          <p:nvPr/>
        </p:nvGrpSpPr>
        <p:grpSpPr>
          <a:xfrm>
            <a:off x="800144" y="1699589"/>
            <a:ext cx="3674476" cy="3470421"/>
            <a:chOff x="697883" y="1816768"/>
            <a:chExt cx="3674476" cy="3470421"/>
          </a:xfrm>
        </p:grpSpPr>
        <p:sp>
          <p:nvSpPr>
            <p:cNvPr id="25" name="Rectangle 24"/>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6"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7" name="Rectangle 26"/>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2" y="2349925"/>
            <a:ext cx="3501196" cy="2456442"/>
          </a:xfrm>
        </p:spPr>
        <p:txBody>
          <a:bodyPr/>
          <a:lstStyle>
            <a:lvl1pPr>
              <a:defRPr>
                <a:solidFill>
                  <a:srgbClr val="FFFEFF"/>
                </a:solidFill>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5D96F2F6-9A92-4EE4-9AED-F39C6CD22129}" type="datetime1">
              <a:rPr lang="en-US" smtClean="0"/>
              <a:t>2/21/2019</a:t>
            </a:fld>
            <a:endParaRPr lang="en-US" dirty="0"/>
          </a:p>
        </p:txBody>
      </p:sp>
      <p:sp>
        <p:nvSpPr>
          <p:cNvPr id="4" name="Footer Placeholder 3"/>
          <p:cNvSpPr>
            <a:spLocks noGrp="1"/>
          </p:cNvSpPr>
          <p:nvPr>
            <p:ph type="ftr" sz="quarter" idx="11"/>
          </p:nvPr>
        </p:nvSpPr>
        <p:spPr/>
        <p:txBody>
          <a:bodyPr/>
          <a:lstStyle/>
          <a:p>
            <a:r>
              <a:rPr lang="it-IT"/>
              <a:t>a cura di G. Prejanò</a:t>
            </a:r>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8284145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804672" y="320040"/>
            <a:ext cx="3657600" cy="320040"/>
          </a:xfrm>
        </p:spPr>
        <p:txBody>
          <a:bodyPr/>
          <a:lstStyle/>
          <a:p>
            <a:fld id="{8C8E8FBC-CD9E-4C6C-94D5-9A4114C7E4EA}" type="datetime1">
              <a:rPr lang="en-US" smtClean="0"/>
              <a:t>2/21/2019</a:t>
            </a:fld>
            <a:endParaRPr lang="en-US" dirty="0"/>
          </a:p>
        </p:txBody>
      </p:sp>
      <p:sp>
        <p:nvSpPr>
          <p:cNvPr id="3" name="Footer Placeholder 2"/>
          <p:cNvSpPr>
            <a:spLocks noGrp="1"/>
          </p:cNvSpPr>
          <p:nvPr>
            <p:ph type="ftr" sz="quarter" idx="11"/>
          </p:nvPr>
        </p:nvSpPr>
        <p:spPr>
          <a:xfrm>
            <a:off x="804672" y="6227064"/>
            <a:ext cx="10588752" cy="320040"/>
          </a:xfrm>
        </p:spPr>
        <p:txBody>
          <a:bodyPr/>
          <a:lstStyle/>
          <a:p>
            <a:r>
              <a:rPr lang="it-IT"/>
              <a:t>a cura di G. Prejanò</a:t>
            </a:r>
            <a:endParaRPr lang="en-US" dirty="0"/>
          </a:p>
        </p:txBody>
      </p:sp>
      <p:sp>
        <p:nvSpPr>
          <p:cNvPr id="4" name="Slide Number Placeholder 3"/>
          <p:cNvSpPr>
            <a:spLocks noGrp="1"/>
          </p:cNvSpPr>
          <p:nvPr>
            <p:ph type="sldNum" sz="quarter" idx="12"/>
          </p:nvPr>
        </p:nvSpPr>
        <p:spPr>
          <a:xfrm>
            <a:off x="10469880" y="320040"/>
            <a:ext cx="914400" cy="320040"/>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20248096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grpSp>
        <p:nvGrpSpPr>
          <p:cNvPr id="74" name="Group 73"/>
          <p:cNvGrpSpPr/>
          <p:nvPr/>
        </p:nvGrpSpPr>
        <p:grpSpPr>
          <a:xfrm>
            <a:off x="-417513" y="0"/>
            <a:ext cx="12584114" cy="6853238"/>
            <a:chOff x="-417513" y="0"/>
            <a:chExt cx="12584114" cy="6853238"/>
          </a:xfrm>
        </p:grpSpPr>
        <p:sp>
          <p:nvSpPr>
            <p:cNvPr id="75" name="Freeform 5"/>
            <p:cNvSpPr/>
            <p:nvPr/>
          </p:nvSpPr>
          <p:spPr bwMode="auto">
            <a:xfrm>
              <a:off x="1306513" y="0"/>
              <a:ext cx="3862388" cy="6843713"/>
            </a:xfrm>
            <a:custGeom>
              <a:avLst/>
              <a:gdLst/>
              <a:ahLst/>
              <a:cxnLst/>
              <a:rect l="0" t="0" r="r" b="b"/>
              <a:pathLst>
                <a:path w="813" h="1440">
                  <a:moveTo>
                    <a:pt x="813" y="0"/>
                  </a:moveTo>
                  <a:cubicBezTo>
                    <a:pt x="331" y="221"/>
                    <a:pt x="0" y="1039"/>
                    <a:pt x="43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6" name="Freeform 6"/>
            <p:cNvSpPr/>
            <p:nvPr/>
          </p:nvSpPr>
          <p:spPr bwMode="auto">
            <a:xfrm>
              <a:off x="10626725" y="9525"/>
              <a:ext cx="1539875" cy="555625"/>
            </a:xfrm>
            <a:custGeom>
              <a:avLst/>
              <a:gdLst/>
              <a:ahLst/>
              <a:cxnLst/>
              <a:rect l="0" t="0" r="r" b="b"/>
              <a:pathLst>
                <a:path w="324" h="117">
                  <a:moveTo>
                    <a:pt x="324" y="117"/>
                  </a:moveTo>
                  <a:cubicBezTo>
                    <a:pt x="223" y="64"/>
                    <a:pt x="107" y="2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7" name="Freeform 7"/>
            <p:cNvSpPr/>
            <p:nvPr/>
          </p:nvSpPr>
          <p:spPr bwMode="auto">
            <a:xfrm>
              <a:off x="10247313" y="5013325"/>
              <a:ext cx="1919288" cy="1830388"/>
            </a:xfrm>
            <a:custGeom>
              <a:avLst/>
              <a:gdLst/>
              <a:ahLst/>
              <a:cxnLst/>
              <a:rect l="0" t="0" r="r" b="b"/>
              <a:pathLst>
                <a:path w="404" h="385">
                  <a:moveTo>
                    <a:pt x="0" y="385"/>
                  </a:moveTo>
                  <a:cubicBezTo>
                    <a:pt x="146" y="272"/>
                    <a:pt x="285" y="142"/>
                    <a:pt x="404"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78" name="Freeform 8"/>
            <p:cNvSpPr/>
            <p:nvPr/>
          </p:nvSpPr>
          <p:spPr bwMode="auto">
            <a:xfrm>
              <a:off x="1120775" y="0"/>
              <a:ext cx="3676650" cy="6843713"/>
            </a:xfrm>
            <a:custGeom>
              <a:avLst/>
              <a:gdLst/>
              <a:ahLst/>
              <a:cxnLst/>
              <a:rect l="0" t="0" r="r" b="b"/>
              <a:pathLst>
                <a:path w="774" h="1440">
                  <a:moveTo>
                    <a:pt x="774" y="0"/>
                  </a:moveTo>
                  <a:cubicBezTo>
                    <a:pt x="312" y="240"/>
                    <a:pt x="0" y="1034"/>
                    <a:pt x="411" y="144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79" name="Freeform 9"/>
            <p:cNvSpPr/>
            <p:nvPr/>
          </p:nvSpPr>
          <p:spPr bwMode="auto">
            <a:xfrm>
              <a:off x="11202988" y="9525"/>
              <a:ext cx="963613" cy="366713"/>
            </a:xfrm>
            <a:custGeom>
              <a:avLst/>
              <a:gdLst/>
              <a:ahLst/>
              <a:cxnLst/>
              <a:rect l="0" t="0" r="r" b="b"/>
              <a:pathLst>
                <a:path w="203" h="77">
                  <a:moveTo>
                    <a:pt x="203" y="77"/>
                  </a:moveTo>
                  <a:cubicBezTo>
                    <a:pt x="138" y="46"/>
                    <a:pt x="68" y="2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0" name="Freeform 10"/>
            <p:cNvSpPr/>
            <p:nvPr/>
          </p:nvSpPr>
          <p:spPr bwMode="auto">
            <a:xfrm>
              <a:off x="10494963" y="5275263"/>
              <a:ext cx="1666875" cy="1577975"/>
            </a:xfrm>
            <a:custGeom>
              <a:avLst/>
              <a:gdLst/>
              <a:ahLst/>
              <a:cxnLst/>
              <a:rect l="0" t="0" r="r" b="b"/>
              <a:pathLst>
                <a:path w="351" h="332">
                  <a:moveTo>
                    <a:pt x="0" y="332"/>
                  </a:moveTo>
                  <a:cubicBezTo>
                    <a:pt x="125" y="232"/>
                    <a:pt x="245" y="121"/>
                    <a:pt x="351"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1" name="Freeform 11"/>
            <p:cNvSpPr/>
            <p:nvPr/>
          </p:nvSpPr>
          <p:spPr bwMode="auto">
            <a:xfrm>
              <a:off x="1001713" y="0"/>
              <a:ext cx="3621088" cy="6843713"/>
            </a:xfrm>
            <a:custGeom>
              <a:avLst/>
              <a:gdLst/>
              <a:ahLst/>
              <a:cxnLst/>
              <a:rect l="0" t="0" r="r" b="b"/>
              <a:pathLst>
                <a:path w="762" h="1440">
                  <a:moveTo>
                    <a:pt x="762" y="0"/>
                  </a:moveTo>
                  <a:cubicBezTo>
                    <a:pt x="308" y="245"/>
                    <a:pt x="0" y="1033"/>
                    <a:pt x="403"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12"/>
            <p:cNvSpPr/>
            <p:nvPr/>
          </p:nvSpPr>
          <p:spPr bwMode="auto">
            <a:xfrm>
              <a:off x="11501438" y="9525"/>
              <a:ext cx="665163" cy="257175"/>
            </a:xfrm>
            <a:custGeom>
              <a:avLst/>
              <a:gdLst/>
              <a:ahLst/>
              <a:cxnLst/>
              <a:rect l="0" t="0" r="r" b="b"/>
              <a:pathLst>
                <a:path w="140" h="54">
                  <a:moveTo>
                    <a:pt x="140" y="54"/>
                  </a:moveTo>
                  <a:cubicBezTo>
                    <a:pt x="95" y="34"/>
                    <a:pt x="48" y="16"/>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13"/>
            <p:cNvSpPr/>
            <p:nvPr/>
          </p:nvSpPr>
          <p:spPr bwMode="auto">
            <a:xfrm>
              <a:off x="10641013" y="5408613"/>
              <a:ext cx="1525588" cy="1435100"/>
            </a:xfrm>
            <a:custGeom>
              <a:avLst/>
              <a:gdLst/>
              <a:ahLst/>
              <a:cxnLst/>
              <a:rect l="0" t="0" r="r" b="b"/>
              <a:pathLst>
                <a:path w="321" h="302">
                  <a:moveTo>
                    <a:pt x="0" y="302"/>
                  </a:moveTo>
                  <a:cubicBezTo>
                    <a:pt x="114" y="210"/>
                    <a:pt x="223" y="109"/>
                    <a:pt x="321"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4" name="Freeform 14"/>
            <p:cNvSpPr/>
            <p:nvPr/>
          </p:nvSpPr>
          <p:spPr bwMode="auto">
            <a:xfrm>
              <a:off x="1001713" y="0"/>
              <a:ext cx="3244850" cy="6843713"/>
            </a:xfrm>
            <a:custGeom>
              <a:avLst/>
              <a:gdLst/>
              <a:ahLst/>
              <a:cxnLst/>
              <a:rect l="0" t="0" r="r" b="b"/>
              <a:pathLst>
                <a:path w="683" h="1440">
                  <a:moveTo>
                    <a:pt x="683" y="0"/>
                  </a:moveTo>
                  <a:cubicBezTo>
                    <a:pt x="258" y="256"/>
                    <a:pt x="0" y="1041"/>
                    <a:pt x="355"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15"/>
            <p:cNvSpPr/>
            <p:nvPr/>
          </p:nvSpPr>
          <p:spPr bwMode="auto">
            <a:xfrm>
              <a:off x="10802938" y="5518150"/>
              <a:ext cx="1363663" cy="1325563"/>
            </a:xfrm>
            <a:custGeom>
              <a:avLst/>
              <a:gdLst/>
              <a:ahLst/>
              <a:cxnLst/>
              <a:rect l="0" t="0" r="r" b="b"/>
              <a:pathLst>
                <a:path w="287" h="279">
                  <a:moveTo>
                    <a:pt x="0" y="279"/>
                  </a:moveTo>
                  <a:cubicBezTo>
                    <a:pt x="101" y="193"/>
                    <a:pt x="198" y="100"/>
                    <a:pt x="287"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6"/>
            <p:cNvSpPr/>
            <p:nvPr/>
          </p:nvSpPr>
          <p:spPr bwMode="auto">
            <a:xfrm>
              <a:off x="889000" y="0"/>
              <a:ext cx="3230563" cy="6843713"/>
            </a:xfrm>
            <a:custGeom>
              <a:avLst/>
              <a:gdLst/>
              <a:ahLst/>
              <a:cxnLst/>
              <a:rect l="0" t="0" r="r" b="b"/>
              <a:pathLst>
                <a:path w="680" h="1440">
                  <a:moveTo>
                    <a:pt x="680" y="0"/>
                  </a:moveTo>
                  <a:cubicBezTo>
                    <a:pt x="257" y="265"/>
                    <a:pt x="0" y="1026"/>
                    <a:pt x="337"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7"/>
            <p:cNvSpPr/>
            <p:nvPr/>
          </p:nvSpPr>
          <p:spPr bwMode="auto">
            <a:xfrm>
              <a:off x="10979150" y="5694363"/>
              <a:ext cx="1187450" cy="1149350"/>
            </a:xfrm>
            <a:custGeom>
              <a:avLst/>
              <a:gdLst/>
              <a:ahLst/>
              <a:cxnLst/>
              <a:rect l="0" t="0" r="r" b="b"/>
              <a:pathLst>
                <a:path w="250" h="242">
                  <a:moveTo>
                    <a:pt x="0" y="242"/>
                  </a:moveTo>
                  <a:cubicBezTo>
                    <a:pt x="88" y="166"/>
                    <a:pt x="172" y="85"/>
                    <a:pt x="25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8"/>
            <p:cNvSpPr/>
            <p:nvPr/>
          </p:nvSpPr>
          <p:spPr bwMode="auto">
            <a:xfrm>
              <a:off x="484188" y="0"/>
              <a:ext cx="3421063" cy="6843713"/>
            </a:xfrm>
            <a:custGeom>
              <a:avLst/>
              <a:gdLst/>
              <a:ahLst/>
              <a:cxnLst/>
              <a:rect l="0" t="0" r="r" b="b"/>
              <a:pathLst>
                <a:path w="720" h="1440">
                  <a:moveTo>
                    <a:pt x="720" y="0"/>
                  </a:moveTo>
                  <a:cubicBezTo>
                    <a:pt x="316" y="282"/>
                    <a:pt x="0" y="1018"/>
                    <a:pt x="362"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9"/>
            <p:cNvSpPr/>
            <p:nvPr/>
          </p:nvSpPr>
          <p:spPr bwMode="auto">
            <a:xfrm>
              <a:off x="11287125" y="6049963"/>
              <a:ext cx="879475" cy="793750"/>
            </a:xfrm>
            <a:custGeom>
              <a:avLst/>
              <a:gdLst/>
              <a:ahLst/>
              <a:cxnLst/>
              <a:rect l="0" t="0" r="r" b="b"/>
              <a:pathLst>
                <a:path w="185" h="167">
                  <a:moveTo>
                    <a:pt x="0" y="167"/>
                  </a:moveTo>
                  <a:cubicBezTo>
                    <a:pt x="63" y="114"/>
                    <a:pt x="125" y="58"/>
                    <a:pt x="185"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0" name="Freeform 20"/>
            <p:cNvSpPr/>
            <p:nvPr/>
          </p:nvSpPr>
          <p:spPr bwMode="auto">
            <a:xfrm>
              <a:off x="598488" y="0"/>
              <a:ext cx="2717800" cy="6843713"/>
            </a:xfrm>
            <a:custGeom>
              <a:avLst/>
              <a:gdLst/>
              <a:ahLst/>
              <a:cxnLst/>
              <a:rect l="0" t="0" r="r" b="b"/>
              <a:pathLst>
                <a:path w="572" h="1440">
                  <a:moveTo>
                    <a:pt x="572" y="0"/>
                  </a:moveTo>
                  <a:cubicBezTo>
                    <a:pt x="213" y="320"/>
                    <a:pt x="0" y="979"/>
                    <a:pt x="164" y="144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1" name="Freeform 21"/>
            <p:cNvSpPr/>
            <p:nvPr/>
          </p:nvSpPr>
          <p:spPr bwMode="auto">
            <a:xfrm>
              <a:off x="261938" y="0"/>
              <a:ext cx="2944813" cy="6843713"/>
            </a:xfrm>
            <a:custGeom>
              <a:avLst/>
              <a:gdLst/>
              <a:ahLst/>
              <a:cxnLst/>
              <a:rect l="0" t="0" r="r" b="b"/>
              <a:pathLst>
                <a:path w="620" h="1440">
                  <a:moveTo>
                    <a:pt x="620" y="0"/>
                  </a:moveTo>
                  <a:cubicBezTo>
                    <a:pt x="248" y="325"/>
                    <a:pt x="0" y="960"/>
                    <a:pt x="186" y="1440"/>
                  </a:cubicBezTo>
                </a:path>
              </a:pathLst>
            </a:custGeom>
            <a:noFill/>
            <a:ln w="9525" cap="flat">
              <a:solidFill>
                <a:schemeClr val="tx1">
                  <a:alpha val="20000"/>
                </a:schemeClr>
              </a:solidFill>
              <a:prstDash val="lgDash"/>
              <a:miter lim="800000"/>
              <a:headEnd/>
              <a:tailEnd/>
            </a:ln>
            <a:extLst>
              <a:ext uri="{909E8E84-426E-40DD-AFC4-6F175D3DCCD1}">
                <a14:hiddenFill xmlns:a14="http://schemas.microsoft.com/office/drawing/2010/main">
                  <a:solidFill>
                    <a:srgbClr val="FFFFFF"/>
                  </a:solidFill>
                </a14:hiddenFill>
              </a:ext>
            </a:extLst>
          </p:spPr>
        </p:sp>
        <p:sp>
          <p:nvSpPr>
            <p:cNvPr id="92" name="Freeform 22"/>
            <p:cNvSpPr/>
            <p:nvPr/>
          </p:nvSpPr>
          <p:spPr bwMode="auto">
            <a:xfrm>
              <a:off x="-417513" y="0"/>
              <a:ext cx="2403475" cy="6843713"/>
            </a:xfrm>
            <a:custGeom>
              <a:avLst/>
              <a:gdLst/>
              <a:ahLst/>
              <a:cxnLst/>
              <a:rect l="0" t="0" r="r" b="b"/>
              <a:pathLst>
                <a:path w="506" h="1440">
                  <a:moveTo>
                    <a:pt x="506" y="0"/>
                  </a:moveTo>
                  <a:cubicBezTo>
                    <a:pt x="109" y="356"/>
                    <a:pt x="0" y="943"/>
                    <a:pt x="171" y="144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3" name="Freeform 23"/>
            <p:cNvSpPr/>
            <p:nvPr/>
          </p:nvSpPr>
          <p:spPr bwMode="auto">
            <a:xfrm>
              <a:off x="14288" y="9525"/>
              <a:ext cx="1771650" cy="3198813"/>
            </a:xfrm>
            <a:custGeom>
              <a:avLst/>
              <a:gdLst/>
              <a:ahLst/>
              <a:cxnLst/>
              <a:rect l="0" t="0" r="r" b="b"/>
              <a:pathLst>
                <a:path w="373" h="673">
                  <a:moveTo>
                    <a:pt x="373" y="0"/>
                  </a:moveTo>
                  <a:cubicBezTo>
                    <a:pt x="175" y="183"/>
                    <a:pt x="51" y="409"/>
                    <a:pt x="0" y="67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24"/>
            <p:cNvSpPr/>
            <p:nvPr/>
          </p:nvSpPr>
          <p:spPr bwMode="auto">
            <a:xfrm>
              <a:off x="4763" y="6016625"/>
              <a:ext cx="214313" cy="827088"/>
            </a:xfrm>
            <a:custGeom>
              <a:avLst/>
              <a:gdLst/>
              <a:ahLst/>
              <a:cxnLst/>
              <a:rect l="0" t="0" r="r" b="b"/>
              <a:pathLst>
                <a:path w="45" h="174">
                  <a:moveTo>
                    <a:pt x="0" y="0"/>
                  </a:moveTo>
                  <a:cubicBezTo>
                    <a:pt x="11" y="59"/>
                    <a:pt x="26" y="118"/>
                    <a:pt x="45" y="174"/>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25"/>
            <p:cNvSpPr/>
            <p:nvPr/>
          </p:nvSpPr>
          <p:spPr bwMode="auto">
            <a:xfrm>
              <a:off x="14288" y="0"/>
              <a:ext cx="1562100" cy="2228850"/>
            </a:xfrm>
            <a:custGeom>
              <a:avLst/>
              <a:gdLst/>
              <a:ahLst/>
              <a:cxnLst/>
              <a:rect l="0" t="0" r="r" b="b"/>
              <a:pathLst>
                <a:path w="329" h="469">
                  <a:moveTo>
                    <a:pt x="329" y="0"/>
                  </a:moveTo>
                  <a:cubicBezTo>
                    <a:pt x="189" y="133"/>
                    <a:pt x="69" y="288"/>
                    <a:pt x="0" y="46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21" name="Group 20"/>
          <p:cNvGrpSpPr/>
          <p:nvPr/>
        </p:nvGrpSpPr>
        <p:grpSpPr>
          <a:xfrm>
            <a:off x="800144" y="1699589"/>
            <a:ext cx="3674476" cy="3470421"/>
            <a:chOff x="697883" y="1816768"/>
            <a:chExt cx="3674476" cy="3470421"/>
          </a:xfrm>
        </p:grpSpPr>
        <p:sp>
          <p:nvSpPr>
            <p:cNvPr id="22" name="Rectangle 21"/>
            <p:cNvSpPr/>
            <p:nvPr/>
          </p:nvSpPr>
          <p:spPr>
            <a:xfrm>
              <a:off x="697883" y="1816768"/>
              <a:ext cx="3674476"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2" name="Isosceles Triangle 22"/>
            <p:cNvSpPr/>
            <p:nvPr/>
          </p:nvSpPr>
          <p:spPr>
            <a:xfrm rot="10800000">
              <a:off x="2380224" y="5014786"/>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3" name="Rectangle 32"/>
            <p:cNvSpPr/>
            <p:nvPr/>
          </p:nvSpPr>
          <p:spPr>
            <a:xfrm>
              <a:off x="704075" y="2392840"/>
              <a:ext cx="3668284"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2" name="Title 1"/>
          <p:cNvSpPr>
            <a:spLocks noGrp="1"/>
          </p:cNvSpPr>
          <p:nvPr>
            <p:ph type="title"/>
          </p:nvPr>
        </p:nvSpPr>
        <p:spPr>
          <a:xfrm>
            <a:off x="888631" y="2352026"/>
            <a:ext cx="3501197" cy="1223298"/>
          </a:xfrm>
        </p:spPr>
        <p:txBody>
          <a:bodyPr bIns="0" anchor="b">
            <a:noAutofit/>
          </a:bodyPr>
          <a:lstStyle>
            <a:lvl1pPr algn="ctr">
              <a:defRPr sz="3200">
                <a:solidFill>
                  <a:srgbClr val="FFFEFF"/>
                </a:solidFill>
              </a:defRPr>
            </a:lvl1pPr>
          </a:lstStyle>
          <a:p>
            <a:r>
              <a:rPr lang="en-US"/>
              <a:t>Click to edit Master title style</a:t>
            </a:r>
            <a:endParaRPr lang="en-US" dirty="0"/>
          </a:p>
        </p:txBody>
      </p:sp>
      <p:sp>
        <p:nvSpPr>
          <p:cNvPr id="3" name="Content Placeholder 2"/>
          <p:cNvSpPr>
            <a:spLocks noGrp="1"/>
          </p:cNvSpPr>
          <p:nvPr>
            <p:ph idx="1"/>
          </p:nvPr>
        </p:nvSpPr>
        <p:spPr>
          <a:xfrm>
            <a:off x="5109983" y="802809"/>
            <a:ext cx="6275035" cy="5249940"/>
          </a:xfrm>
        </p:spPr>
        <p:txBody>
          <a:bodyPr anchor="ct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88631" y="3580186"/>
            <a:ext cx="3501197" cy="1221164"/>
          </a:xfrm>
        </p:spPr>
        <p:txBody>
          <a:bodyPr/>
          <a:lstStyle>
            <a:lvl1pPr marL="0" indent="0" algn="ctr">
              <a:buNone/>
              <a:defRPr sz="16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8AE4077F-D311-4D32-9DED-06490D5A8956}" type="datetime1">
              <a:rPr lang="en-US" smtClean="0"/>
              <a:t>2/21/2019</a:t>
            </a:fld>
            <a:endParaRPr lang="en-US" dirty="0"/>
          </a:p>
        </p:txBody>
      </p:sp>
      <p:sp>
        <p:nvSpPr>
          <p:cNvPr id="6" name="Footer Placeholder 5"/>
          <p:cNvSpPr>
            <a:spLocks noGrp="1"/>
          </p:cNvSpPr>
          <p:nvPr>
            <p:ph type="ftr" sz="quarter" idx="11"/>
          </p:nvPr>
        </p:nvSpPr>
        <p:spPr/>
        <p:txBody>
          <a:bodyPr/>
          <a:lstStyle/>
          <a:p>
            <a:r>
              <a:rPr lang="it-IT"/>
              <a:t>a cura di G. Prejanò</a:t>
            </a:r>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10488761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grpSp>
        <p:nvGrpSpPr>
          <p:cNvPr id="73" name="Group 72"/>
          <p:cNvGrpSpPr/>
          <p:nvPr/>
        </p:nvGrpSpPr>
        <p:grpSpPr>
          <a:xfrm>
            <a:off x="-329674" y="-59376"/>
            <a:ext cx="12515851" cy="6923798"/>
            <a:chOff x="-329674" y="-51881"/>
            <a:chExt cx="12515851" cy="6923798"/>
          </a:xfrm>
        </p:grpSpPr>
        <p:sp>
          <p:nvSpPr>
            <p:cNvPr id="81" name="Freeform 5"/>
            <p:cNvSpPr/>
            <p:nvPr/>
          </p:nvSpPr>
          <p:spPr bwMode="auto">
            <a:xfrm>
              <a:off x="-329674" y="1298404"/>
              <a:ext cx="9702800" cy="5573512"/>
            </a:xfrm>
            <a:custGeom>
              <a:avLst/>
              <a:gdLst/>
              <a:ahLst/>
              <a:cxnLst/>
              <a:rect l="0" t="0" r="r" b="b"/>
              <a:pathLst>
                <a:path w="2038" h="1169">
                  <a:moveTo>
                    <a:pt x="1752" y="1169"/>
                  </a:moveTo>
                  <a:cubicBezTo>
                    <a:pt x="2038" y="928"/>
                    <a:pt x="1673" y="513"/>
                    <a:pt x="1487" y="334"/>
                  </a:cubicBezTo>
                  <a:cubicBezTo>
                    <a:pt x="1316" y="170"/>
                    <a:pt x="1099" y="43"/>
                    <a:pt x="860" y="22"/>
                  </a:cubicBezTo>
                  <a:cubicBezTo>
                    <a:pt x="621" y="0"/>
                    <a:pt x="341" y="128"/>
                    <a:pt x="199" y="318"/>
                  </a:cubicBezTo>
                  <a:cubicBezTo>
                    <a:pt x="0" y="586"/>
                    <a:pt x="184" y="965"/>
                    <a:pt x="399" y="1165"/>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2" name="Freeform 6"/>
            <p:cNvSpPr/>
            <p:nvPr/>
          </p:nvSpPr>
          <p:spPr bwMode="auto">
            <a:xfrm>
              <a:off x="670451" y="2018236"/>
              <a:ext cx="7373938" cy="4848892"/>
            </a:xfrm>
            <a:custGeom>
              <a:avLst/>
              <a:gdLst/>
              <a:ahLst/>
              <a:cxnLst/>
              <a:rect l="0" t="0" r="r" b="b"/>
              <a:pathLst>
                <a:path w="1549" h="1017">
                  <a:moveTo>
                    <a:pt x="1025" y="1016"/>
                  </a:moveTo>
                  <a:cubicBezTo>
                    <a:pt x="1223" y="971"/>
                    <a:pt x="1549" y="857"/>
                    <a:pt x="1443" y="592"/>
                  </a:cubicBezTo>
                  <a:cubicBezTo>
                    <a:pt x="1344" y="344"/>
                    <a:pt x="1041" y="111"/>
                    <a:pt x="782" y="53"/>
                  </a:cubicBezTo>
                  <a:cubicBezTo>
                    <a:pt x="545" y="0"/>
                    <a:pt x="275" y="117"/>
                    <a:pt x="150" y="329"/>
                  </a:cubicBezTo>
                  <a:cubicBezTo>
                    <a:pt x="0" y="584"/>
                    <a:pt x="243" y="911"/>
                    <a:pt x="477" y="1017"/>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3" name="Freeform 7"/>
            <p:cNvSpPr/>
            <p:nvPr/>
          </p:nvSpPr>
          <p:spPr bwMode="auto">
            <a:xfrm>
              <a:off x="251351" y="1788400"/>
              <a:ext cx="8035925" cy="5083516"/>
            </a:xfrm>
            <a:custGeom>
              <a:avLst/>
              <a:gdLst/>
              <a:ahLst/>
              <a:cxnLst/>
              <a:rect l="0" t="0" r="r" b="b"/>
              <a:pathLst>
                <a:path w="1688" h="1066">
                  <a:moveTo>
                    <a:pt x="1302" y="1066"/>
                  </a:moveTo>
                  <a:cubicBezTo>
                    <a:pt x="1416" y="1024"/>
                    <a:pt x="1551" y="962"/>
                    <a:pt x="1613" y="850"/>
                  </a:cubicBezTo>
                  <a:cubicBezTo>
                    <a:pt x="1688" y="715"/>
                    <a:pt x="1606" y="575"/>
                    <a:pt x="1517" y="471"/>
                  </a:cubicBezTo>
                  <a:cubicBezTo>
                    <a:pt x="1336" y="258"/>
                    <a:pt x="1084" y="62"/>
                    <a:pt x="798" y="28"/>
                  </a:cubicBezTo>
                  <a:cubicBezTo>
                    <a:pt x="559" y="0"/>
                    <a:pt x="317" y="138"/>
                    <a:pt x="181" y="333"/>
                  </a:cubicBezTo>
                  <a:cubicBezTo>
                    <a:pt x="0" y="592"/>
                    <a:pt x="191" y="907"/>
                    <a:pt x="420" y="1066"/>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84" name="Freeform 8"/>
            <p:cNvSpPr/>
            <p:nvPr/>
          </p:nvSpPr>
          <p:spPr bwMode="auto">
            <a:xfrm>
              <a:off x="-1061" y="549842"/>
              <a:ext cx="10334625" cy="6322075"/>
            </a:xfrm>
            <a:custGeom>
              <a:avLst/>
              <a:gdLst/>
              <a:ahLst/>
              <a:cxnLst/>
              <a:rect l="0" t="0" r="r" b="b"/>
              <a:pathLst>
                <a:path w="2171" h="1326">
                  <a:moveTo>
                    <a:pt x="1873" y="1326"/>
                  </a:moveTo>
                  <a:cubicBezTo>
                    <a:pt x="2171" y="1045"/>
                    <a:pt x="1825" y="678"/>
                    <a:pt x="1609" y="473"/>
                  </a:cubicBezTo>
                  <a:cubicBezTo>
                    <a:pt x="1406" y="281"/>
                    <a:pt x="1159" y="116"/>
                    <a:pt x="880" y="63"/>
                  </a:cubicBezTo>
                  <a:cubicBezTo>
                    <a:pt x="545" y="0"/>
                    <a:pt x="214" y="161"/>
                    <a:pt x="0" y="423"/>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5" name="Freeform 9"/>
            <p:cNvSpPr/>
            <p:nvPr/>
          </p:nvSpPr>
          <p:spPr bwMode="auto">
            <a:xfrm>
              <a:off x="3701" y="6186246"/>
              <a:ext cx="504825" cy="681527"/>
            </a:xfrm>
            <a:custGeom>
              <a:avLst/>
              <a:gdLst/>
              <a:ahLst/>
              <a:cxnLst/>
              <a:rect l="0" t="0" r="r" b="b"/>
              <a:pathLst>
                <a:path w="106" h="143">
                  <a:moveTo>
                    <a:pt x="0" y="0"/>
                  </a:moveTo>
                  <a:cubicBezTo>
                    <a:pt x="35" y="54"/>
                    <a:pt x="70" y="101"/>
                    <a:pt x="106" y="143"/>
                  </a:cubicBezTo>
                </a:path>
              </a:pathLst>
            </a:custGeom>
            <a:noFill/>
            <a:ln w="4763"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6" name="Freeform 10"/>
            <p:cNvSpPr/>
            <p:nvPr/>
          </p:nvSpPr>
          <p:spPr bwMode="auto">
            <a:xfrm>
              <a:off x="-1061" y="-51881"/>
              <a:ext cx="11091863" cy="6923796"/>
            </a:xfrm>
            <a:custGeom>
              <a:avLst/>
              <a:gdLst/>
              <a:ahLst/>
              <a:cxnLst/>
              <a:rect l="0" t="0" r="r" b="b"/>
              <a:pathLst>
                <a:path w="2330" h="1452">
                  <a:moveTo>
                    <a:pt x="2046" y="1452"/>
                  </a:moveTo>
                  <a:cubicBezTo>
                    <a:pt x="2330" y="1153"/>
                    <a:pt x="2049" y="821"/>
                    <a:pt x="1813" y="601"/>
                  </a:cubicBezTo>
                  <a:cubicBezTo>
                    <a:pt x="1569" y="375"/>
                    <a:pt x="1282" y="179"/>
                    <a:pt x="956" y="97"/>
                  </a:cubicBezTo>
                  <a:cubicBezTo>
                    <a:pt x="572" y="0"/>
                    <a:pt x="292" y="101"/>
                    <a:pt x="0" y="366"/>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7" name="Freeform 11"/>
            <p:cNvSpPr/>
            <p:nvPr/>
          </p:nvSpPr>
          <p:spPr bwMode="auto">
            <a:xfrm>
              <a:off x="5426601" y="5579"/>
              <a:ext cx="5788025" cy="6847184"/>
            </a:xfrm>
            <a:custGeom>
              <a:avLst/>
              <a:gdLst/>
              <a:ahLst/>
              <a:cxnLst/>
              <a:rect l="0" t="0" r="r" b="b"/>
              <a:pathLst>
                <a:path w="1216" h="1436">
                  <a:moveTo>
                    <a:pt x="1094" y="1436"/>
                  </a:moveTo>
                  <a:cubicBezTo>
                    <a:pt x="1216" y="1114"/>
                    <a:pt x="904" y="770"/>
                    <a:pt x="709" y="551"/>
                  </a:cubicBezTo>
                  <a:cubicBezTo>
                    <a:pt x="509" y="327"/>
                    <a:pt x="274" y="127"/>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8" name="Freeform 12"/>
            <p:cNvSpPr/>
            <p:nvPr/>
          </p:nvSpPr>
          <p:spPr bwMode="auto">
            <a:xfrm>
              <a:off x="-1061" y="5579"/>
              <a:ext cx="1057275" cy="614491"/>
            </a:xfrm>
            <a:custGeom>
              <a:avLst/>
              <a:gdLst/>
              <a:ahLst/>
              <a:cxnLst/>
              <a:rect l="0" t="0" r="r" b="b"/>
              <a:pathLst>
                <a:path w="222" h="129">
                  <a:moveTo>
                    <a:pt x="222" y="0"/>
                  </a:moveTo>
                  <a:cubicBezTo>
                    <a:pt x="152" y="35"/>
                    <a:pt x="76" y="78"/>
                    <a:pt x="0" y="129"/>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89" name="Freeform 13"/>
            <p:cNvSpPr/>
            <p:nvPr/>
          </p:nvSpPr>
          <p:spPr bwMode="auto">
            <a:xfrm>
              <a:off x="5821889" y="5579"/>
              <a:ext cx="5588000" cy="6866337"/>
            </a:xfrm>
            <a:custGeom>
              <a:avLst/>
              <a:gdLst/>
              <a:ahLst/>
              <a:cxnLst/>
              <a:rect l="0" t="0" r="r" b="b"/>
              <a:pathLst>
                <a:path w="1174" h="1440">
                  <a:moveTo>
                    <a:pt x="1067" y="1440"/>
                  </a:moveTo>
                  <a:cubicBezTo>
                    <a:pt x="1174" y="1124"/>
                    <a:pt x="887" y="797"/>
                    <a:pt x="698" y="577"/>
                  </a:cubicBezTo>
                  <a:cubicBezTo>
                    <a:pt x="500" y="348"/>
                    <a:pt x="270" y="141"/>
                    <a:pt x="0" y="0"/>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0" name="Freeform 14"/>
            <p:cNvSpPr/>
            <p:nvPr/>
          </p:nvSpPr>
          <p:spPr bwMode="auto">
            <a:xfrm>
              <a:off x="3701" y="790"/>
              <a:ext cx="595313" cy="352734"/>
            </a:xfrm>
            <a:custGeom>
              <a:avLst/>
              <a:gdLst/>
              <a:ahLst/>
              <a:cxnLst/>
              <a:rect l="0" t="0" r="r" b="b"/>
              <a:pathLst>
                <a:path w="125" h="74">
                  <a:moveTo>
                    <a:pt x="125" y="0"/>
                  </a:moveTo>
                  <a:cubicBezTo>
                    <a:pt x="85" y="22"/>
                    <a:pt x="43" y="47"/>
                    <a:pt x="0" y="74"/>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1" name="Freeform 15"/>
            <p:cNvSpPr/>
            <p:nvPr/>
          </p:nvSpPr>
          <p:spPr bwMode="auto">
            <a:xfrm>
              <a:off x="6012389" y="5579"/>
              <a:ext cx="5497513" cy="6866337"/>
            </a:xfrm>
            <a:custGeom>
              <a:avLst/>
              <a:gdLst/>
              <a:ahLst/>
              <a:cxnLst/>
              <a:rect l="0" t="0" r="r" b="b"/>
              <a:pathLst>
                <a:path w="1155" h="1440">
                  <a:moveTo>
                    <a:pt x="1056" y="1440"/>
                  </a:moveTo>
                  <a:cubicBezTo>
                    <a:pt x="1155" y="1123"/>
                    <a:pt x="875" y="801"/>
                    <a:pt x="686" y="580"/>
                  </a:cubicBezTo>
                  <a:cubicBezTo>
                    <a:pt x="491" y="352"/>
                    <a:pt x="264" y="145"/>
                    <a:pt x="0" y="0"/>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2" name="Freeform 16"/>
            <p:cNvSpPr/>
            <p:nvPr/>
          </p:nvSpPr>
          <p:spPr bwMode="auto">
            <a:xfrm>
              <a:off x="-1061" y="5579"/>
              <a:ext cx="357188" cy="213875"/>
            </a:xfrm>
            <a:custGeom>
              <a:avLst/>
              <a:gdLst/>
              <a:ahLst/>
              <a:cxnLst/>
              <a:rect l="0" t="0" r="r" b="b"/>
              <a:pathLst>
                <a:path w="75" h="45">
                  <a:moveTo>
                    <a:pt x="75" y="0"/>
                  </a:moveTo>
                  <a:cubicBezTo>
                    <a:pt x="50" y="14"/>
                    <a:pt x="25" y="29"/>
                    <a:pt x="0" y="45"/>
                  </a:cubicBezTo>
                </a:path>
              </a:pathLst>
            </a:custGeom>
            <a:noFill/>
            <a:ln w="12700" cap="flat">
              <a:solidFill>
                <a:schemeClr val="tx1">
                  <a:alpha val="20000"/>
                </a:schemeClr>
              </a:solidFill>
              <a:prstDash val="dashDot"/>
              <a:miter lim="800000"/>
              <a:headEnd/>
              <a:tailEnd/>
            </a:ln>
            <a:extLst>
              <a:ext uri="{909E8E84-426E-40DD-AFC4-6F175D3DCCD1}">
                <a14:hiddenFill xmlns:a14="http://schemas.microsoft.com/office/drawing/2010/main">
                  <a:solidFill>
                    <a:srgbClr val="FFFFFF"/>
                  </a:solidFill>
                </a14:hiddenFill>
              </a:ext>
            </a:extLst>
          </p:spPr>
        </p:sp>
        <p:sp>
          <p:nvSpPr>
            <p:cNvPr id="93" name="Freeform 17"/>
            <p:cNvSpPr/>
            <p:nvPr/>
          </p:nvSpPr>
          <p:spPr bwMode="auto">
            <a:xfrm>
              <a:off x="6210826" y="790"/>
              <a:ext cx="5522913" cy="6871126"/>
            </a:xfrm>
            <a:custGeom>
              <a:avLst/>
              <a:gdLst/>
              <a:ahLst/>
              <a:cxnLst/>
              <a:rect l="0" t="0" r="r" b="b"/>
              <a:pathLst>
                <a:path w="1160" h="1441">
                  <a:moveTo>
                    <a:pt x="1053" y="1441"/>
                  </a:moveTo>
                  <a:cubicBezTo>
                    <a:pt x="1160" y="1129"/>
                    <a:pt x="892" y="817"/>
                    <a:pt x="705" y="599"/>
                  </a:cubicBezTo>
                  <a:cubicBezTo>
                    <a:pt x="503" y="365"/>
                    <a:pt x="270" y="152"/>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4" name="Freeform 18"/>
            <p:cNvSpPr/>
            <p:nvPr/>
          </p:nvSpPr>
          <p:spPr bwMode="auto">
            <a:xfrm>
              <a:off x="6463239" y="5579"/>
              <a:ext cx="5413375" cy="6866337"/>
            </a:xfrm>
            <a:custGeom>
              <a:avLst/>
              <a:gdLst/>
              <a:ahLst/>
              <a:cxnLst/>
              <a:rect l="0" t="0" r="r" b="b"/>
              <a:pathLst>
                <a:path w="1137" h="1440">
                  <a:moveTo>
                    <a:pt x="1040" y="1440"/>
                  </a:moveTo>
                  <a:cubicBezTo>
                    <a:pt x="1137" y="1131"/>
                    <a:pt x="883" y="828"/>
                    <a:pt x="698" y="611"/>
                  </a:cubicBezTo>
                  <a:cubicBezTo>
                    <a:pt x="498" y="375"/>
                    <a:pt x="268" y="159"/>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5" name="Freeform 19"/>
            <p:cNvSpPr/>
            <p:nvPr/>
          </p:nvSpPr>
          <p:spPr bwMode="auto">
            <a:xfrm>
              <a:off x="6877576" y="5579"/>
              <a:ext cx="5037138" cy="6861550"/>
            </a:xfrm>
            <a:custGeom>
              <a:avLst/>
              <a:gdLst/>
              <a:ahLst/>
              <a:cxnLst/>
              <a:rect l="0" t="0" r="r" b="b"/>
              <a:pathLst>
                <a:path w="1058" h="1439">
                  <a:moveTo>
                    <a:pt x="1011" y="1439"/>
                  </a:moveTo>
                  <a:cubicBezTo>
                    <a:pt x="1058" y="1131"/>
                    <a:pt x="825" y="841"/>
                    <a:pt x="648" y="617"/>
                  </a:cubicBezTo>
                  <a:cubicBezTo>
                    <a:pt x="462" y="383"/>
                    <a:pt x="248" y="16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6" name="Freeform 20"/>
            <p:cNvSpPr/>
            <p:nvPr/>
          </p:nvSpPr>
          <p:spPr bwMode="auto">
            <a:xfrm>
              <a:off x="8768289" y="5579"/>
              <a:ext cx="3417888" cy="2742066"/>
            </a:xfrm>
            <a:custGeom>
              <a:avLst/>
              <a:gdLst/>
              <a:ahLst/>
              <a:cxnLst/>
              <a:rect l="0" t="0" r="r" b="b"/>
              <a:pathLst>
                <a:path w="718" h="575">
                  <a:moveTo>
                    <a:pt x="718" y="575"/>
                  </a:moveTo>
                  <a:cubicBezTo>
                    <a:pt x="500" y="360"/>
                    <a:pt x="260" y="163"/>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7" name="Freeform 21"/>
            <p:cNvSpPr/>
            <p:nvPr/>
          </p:nvSpPr>
          <p:spPr bwMode="auto">
            <a:xfrm>
              <a:off x="9235014" y="10367"/>
              <a:ext cx="2951163" cy="2555325"/>
            </a:xfrm>
            <a:custGeom>
              <a:avLst/>
              <a:gdLst/>
              <a:ahLst/>
              <a:cxnLst/>
              <a:rect l="0" t="0" r="r" b="b"/>
              <a:pathLst>
                <a:path w="620" h="536">
                  <a:moveTo>
                    <a:pt x="620" y="536"/>
                  </a:moveTo>
                  <a:cubicBezTo>
                    <a:pt x="404" y="314"/>
                    <a:pt x="196" y="138"/>
                    <a:pt x="0" y="0"/>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sp>
          <p:nvSpPr>
            <p:cNvPr id="98" name="Freeform 22"/>
            <p:cNvSpPr/>
            <p:nvPr/>
          </p:nvSpPr>
          <p:spPr bwMode="auto">
            <a:xfrm>
              <a:off x="10020826" y="5579"/>
              <a:ext cx="2165350" cy="1358265"/>
            </a:xfrm>
            <a:custGeom>
              <a:avLst/>
              <a:gdLst/>
              <a:ahLst/>
              <a:cxnLst/>
              <a:rect l="0" t="0" r="r" b="b"/>
              <a:pathLst>
                <a:path w="455" h="285">
                  <a:moveTo>
                    <a:pt x="0" y="0"/>
                  </a:moveTo>
                  <a:cubicBezTo>
                    <a:pt x="153" y="85"/>
                    <a:pt x="308" y="180"/>
                    <a:pt x="455" y="285"/>
                  </a:cubicBezTo>
                </a:path>
              </a:pathLst>
            </a:custGeom>
            <a:noFill/>
            <a:ln w="9525" cap="flat">
              <a:solidFill>
                <a:schemeClr val="tx1">
                  <a:alpha val="20000"/>
                </a:schemeClr>
              </a:solidFill>
              <a:prstDash val="dash"/>
              <a:miter lim="800000"/>
              <a:headEnd/>
              <a:tailEnd/>
            </a:ln>
            <a:extLst>
              <a:ext uri="{909E8E84-426E-40DD-AFC4-6F175D3DCCD1}">
                <a14:hiddenFill xmlns:a14="http://schemas.microsoft.com/office/drawing/2010/main">
                  <a:solidFill>
                    <a:srgbClr val="FFFFFF"/>
                  </a:solidFill>
                </a14:hiddenFill>
              </a:ext>
            </a:extLst>
          </p:spPr>
        </p:sp>
        <p:sp>
          <p:nvSpPr>
            <p:cNvPr id="99" name="Freeform 23"/>
            <p:cNvSpPr/>
            <p:nvPr/>
          </p:nvSpPr>
          <p:spPr bwMode="auto">
            <a:xfrm>
              <a:off x="11290826" y="5579"/>
              <a:ext cx="895350" cy="534687"/>
            </a:xfrm>
            <a:custGeom>
              <a:avLst/>
              <a:gdLst/>
              <a:ahLst/>
              <a:cxnLst/>
              <a:rect l="0" t="0" r="r" b="b"/>
              <a:pathLst>
                <a:path w="188" h="112">
                  <a:moveTo>
                    <a:pt x="0" y="0"/>
                  </a:moveTo>
                  <a:cubicBezTo>
                    <a:pt x="63" y="36"/>
                    <a:pt x="126" y="73"/>
                    <a:pt x="188" y="112"/>
                  </a:cubicBezTo>
                </a:path>
              </a:pathLst>
            </a:custGeom>
            <a:noFill/>
            <a:ln w="9525" cap="flat">
              <a:solidFill>
                <a:schemeClr val="tx1">
                  <a:alpha val="20000"/>
                </a:schemeClr>
              </a:solidFill>
              <a:prstDash val="solid"/>
              <a:miter lim="800000"/>
              <a:headEnd/>
              <a:tailEnd/>
            </a:ln>
            <a:extLst>
              <a:ext uri="{909E8E84-426E-40DD-AFC4-6F175D3DCCD1}">
                <a14:hiddenFill xmlns:a14="http://schemas.microsoft.com/office/drawing/2010/main">
                  <a:solidFill>
                    <a:srgbClr val="FFFFFF"/>
                  </a:solidFill>
                </a14:hiddenFill>
              </a:ext>
            </a:extLst>
          </p:spPr>
        </p:sp>
      </p:grpSp>
      <p:grpSp>
        <p:nvGrpSpPr>
          <p:cNvPr id="76" name="Group 75"/>
          <p:cNvGrpSpPr/>
          <p:nvPr/>
        </p:nvGrpSpPr>
        <p:grpSpPr>
          <a:xfrm>
            <a:off x="805336" y="1698331"/>
            <a:ext cx="5941540" cy="3470421"/>
            <a:chOff x="805336" y="1698331"/>
            <a:chExt cx="5941540" cy="3470421"/>
          </a:xfrm>
        </p:grpSpPr>
        <p:sp>
          <p:nvSpPr>
            <p:cNvPr id="77" name="Rectangle 76"/>
            <p:cNvSpPr/>
            <p:nvPr/>
          </p:nvSpPr>
          <p:spPr>
            <a:xfrm>
              <a:off x="805336" y="1698331"/>
              <a:ext cx="5941540" cy="50292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8" name="Isosceles Triangle 9"/>
            <p:cNvSpPr/>
            <p:nvPr/>
          </p:nvSpPr>
          <p:spPr>
            <a:xfrm rot="10800000">
              <a:off x="3618113" y="4896349"/>
              <a:ext cx="315988" cy="272403"/>
            </a:xfrm>
            <a:prstGeom prst="triangle">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9" name="Rectangle 78"/>
            <p:cNvSpPr/>
            <p:nvPr/>
          </p:nvSpPr>
          <p:spPr>
            <a:xfrm>
              <a:off x="805336" y="2274403"/>
              <a:ext cx="5941540" cy="2624327"/>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grpSp>
      <p:sp>
        <p:nvSpPr>
          <p:cNvPr id="3" name="Picture Placeholder 2"/>
          <p:cNvSpPr>
            <a:spLocks noGrp="1" noChangeAspect="1"/>
          </p:cNvSpPr>
          <p:nvPr>
            <p:ph type="pic" idx="1"/>
          </p:nvPr>
        </p:nvSpPr>
        <p:spPr>
          <a:xfrm>
            <a:off x="7543510" y="0"/>
            <a:ext cx="4648490" cy="6858000"/>
          </a:xfrm>
          <a:solidFill>
            <a:schemeClr val="bg1">
              <a:lumMod val="65000"/>
              <a:lumOff val="3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2" name="Title 1"/>
          <p:cNvSpPr>
            <a:spLocks noGrp="1"/>
          </p:cNvSpPr>
          <p:nvPr>
            <p:ph type="title"/>
          </p:nvPr>
        </p:nvSpPr>
        <p:spPr>
          <a:xfrm>
            <a:off x="885443" y="2360255"/>
            <a:ext cx="5776646" cy="1178032"/>
          </a:xfrm>
        </p:spPr>
        <p:txBody>
          <a:bodyPr bIns="0" anchor="b">
            <a:normAutofit/>
          </a:bodyPr>
          <a:lstStyle>
            <a:lvl1pPr>
              <a:defRPr sz="3600">
                <a:solidFill>
                  <a:srgbClr val="FFFEFF"/>
                </a:solidFill>
              </a:defRPr>
            </a:lvl1pPr>
          </a:lstStyle>
          <a:p>
            <a:r>
              <a:rPr lang="en-US"/>
              <a:t>Click to edit Master title style</a:t>
            </a:r>
            <a:endParaRPr lang="en-US" dirty="0"/>
          </a:p>
        </p:txBody>
      </p:sp>
      <p:sp>
        <p:nvSpPr>
          <p:cNvPr id="4" name="Text Placeholder 3"/>
          <p:cNvSpPr>
            <a:spLocks noGrp="1"/>
          </p:cNvSpPr>
          <p:nvPr>
            <p:ph type="body" sz="half" idx="2"/>
          </p:nvPr>
        </p:nvSpPr>
        <p:spPr>
          <a:xfrm>
            <a:off x="885443" y="3545012"/>
            <a:ext cx="5776646" cy="1274198"/>
          </a:xfrm>
        </p:spPr>
        <p:txBody>
          <a:bodyPr>
            <a:normAutofit/>
          </a:bodyPr>
          <a:lstStyle>
            <a:lvl1pPr marL="0" indent="0" algn="ctr">
              <a:buNone/>
              <a:defRPr sz="1800">
                <a:solidFill>
                  <a:srgbClr val="FFFE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a:xfrm>
            <a:off x="804672" y="320040"/>
            <a:ext cx="3657600" cy="320040"/>
          </a:xfrm>
        </p:spPr>
        <p:txBody>
          <a:bodyPr/>
          <a:lstStyle/>
          <a:p>
            <a:fld id="{71CF5BE9-3FB8-4DAD-A66A-F633B1D4DA22}" type="datetime1">
              <a:rPr lang="en-US" smtClean="0"/>
              <a:t>2/21/2019</a:t>
            </a:fld>
            <a:endParaRPr lang="en-US" dirty="0"/>
          </a:p>
        </p:txBody>
      </p:sp>
      <p:sp>
        <p:nvSpPr>
          <p:cNvPr id="6" name="Footer Placeholder 5"/>
          <p:cNvSpPr>
            <a:spLocks noGrp="1"/>
          </p:cNvSpPr>
          <p:nvPr>
            <p:ph type="ftr" sz="quarter" idx="11"/>
          </p:nvPr>
        </p:nvSpPr>
        <p:spPr>
          <a:xfrm>
            <a:off x="804672" y="6227064"/>
            <a:ext cx="5942203" cy="320040"/>
          </a:xfrm>
        </p:spPr>
        <p:txBody>
          <a:bodyPr/>
          <a:lstStyle/>
          <a:p>
            <a:r>
              <a:rPr lang="it-IT"/>
              <a:t>a cura di G. Prejanò</a:t>
            </a:r>
            <a:endParaRPr lang="en-US" dirty="0"/>
          </a:p>
        </p:txBody>
      </p:sp>
      <p:sp>
        <p:nvSpPr>
          <p:cNvPr id="7" name="Slide Number Placeholder 6"/>
          <p:cNvSpPr>
            <a:spLocks noGrp="1"/>
          </p:cNvSpPr>
          <p:nvPr>
            <p:ph type="sldNum" sz="quarter" idx="12"/>
          </p:nvPr>
        </p:nvSpPr>
        <p:spPr>
          <a:xfrm>
            <a:off x="5828377" y="320040"/>
            <a:ext cx="914400" cy="320040"/>
          </a:xfrm>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3576865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91161" y="2358391"/>
            <a:ext cx="3498667" cy="2456485"/>
          </a:xfrm>
          <a:prstGeom prst="rect">
            <a:avLst/>
          </a:prstGeom>
        </p:spPr>
        <p:txBody>
          <a:bodyPr vert="horz" lIns="228600" tIns="228600" rIns="228600" bIns="22860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434982" y="794719"/>
            <a:ext cx="5950036" cy="5257090"/>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a:p>
            <a:pPr lvl="5"/>
            <a:r>
              <a:rPr lang="en-US" dirty="0"/>
              <a:t>6</a:t>
            </a:r>
          </a:p>
          <a:p>
            <a:pPr lvl="6"/>
            <a:r>
              <a:rPr lang="en-US" dirty="0"/>
              <a:t>7</a:t>
            </a:r>
          </a:p>
          <a:p>
            <a:pPr lvl="7"/>
            <a:r>
              <a:rPr lang="en-US" dirty="0"/>
              <a:t>8</a:t>
            </a:r>
          </a:p>
          <a:p>
            <a:pPr lvl="8"/>
            <a:r>
              <a:rPr lang="en-US" dirty="0"/>
              <a:t>9</a:t>
            </a:r>
          </a:p>
        </p:txBody>
      </p:sp>
      <p:sp>
        <p:nvSpPr>
          <p:cNvPr id="4" name="Date Placeholder 3"/>
          <p:cNvSpPr>
            <a:spLocks noGrp="1"/>
          </p:cNvSpPr>
          <p:nvPr>
            <p:ph type="dt" sz="half" idx="2"/>
          </p:nvPr>
        </p:nvSpPr>
        <p:spPr>
          <a:xfrm>
            <a:off x="804672" y="320040"/>
            <a:ext cx="3657600" cy="320040"/>
          </a:xfrm>
          <a:prstGeom prst="rect">
            <a:avLst/>
          </a:prstGeom>
        </p:spPr>
        <p:txBody>
          <a:bodyPr vert="horz" lIns="91440" tIns="45720" rIns="91440" bIns="45720" rtlCol="0" anchor="ctr"/>
          <a:lstStyle>
            <a:lvl1pPr algn="l">
              <a:defRPr sz="1000">
                <a:solidFill>
                  <a:schemeClr val="tx1">
                    <a:tint val="75000"/>
                  </a:schemeClr>
                </a:solidFill>
              </a:defRPr>
            </a:lvl1pPr>
          </a:lstStyle>
          <a:p>
            <a:fld id="{98B875BF-747A-4B74-9935-594C01E4A5ED}" type="datetime1">
              <a:rPr lang="en-US" smtClean="0"/>
              <a:t>2/21/2019</a:t>
            </a:fld>
            <a:endParaRPr lang="en-US" dirty="0"/>
          </a:p>
        </p:txBody>
      </p:sp>
      <p:sp>
        <p:nvSpPr>
          <p:cNvPr id="5" name="Footer Placeholder 4"/>
          <p:cNvSpPr>
            <a:spLocks noGrp="1"/>
          </p:cNvSpPr>
          <p:nvPr>
            <p:ph type="ftr" sz="quarter" idx="3"/>
          </p:nvPr>
        </p:nvSpPr>
        <p:spPr>
          <a:xfrm>
            <a:off x="804672" y="6227064"/>
            <a:ext cx="10588752" cy="320040"/>
          </a:xfrm>
          <a:prstGeom prst="rect">
            <a:avLst/>
          </a:prstGeom>
        </p:spPr>
        <p:txBody>
          <a:bodyPr vert="horz" lIns="91440" tIns="45720" rIns="91440" bIns="45720" rtlCol="0" anchor="ctr"/>
          <a:lstStyle>
            <a:lvl1pPr algn="r">
              <a:defRPr sz="1000">
                <a:solidFill>
                  <a:schemeClr val="tx1">
                    <a:tint val="75000"/>
                  </a:schemeClr>
                </a:solidFill>
              </a:defRPr>
            </a:lvl1pPr>
          </a:lstStyle>
          <a:p>
            <a:r>
              <a:rPr lang="it-IT"/>
              <a:t>a cura di G. Prejanò</a:t>
            </a:r>
            <a:endParaRPr lang="en-US" dirty="0"/>
          </a:p>
        </p:txBody>
      </p:sp>
      <p:sp>
        <p:nvSpPr>
          <p:cNvPr id="6" name="Slide Number Placeholder 5"/>
          <p:cNvSpPr>
            <a:spLocks noGrp="1"/>
          </p:cNvSpPr>
          <p:nvPr>
            <p:ph type="sldNum" sz="quarter" idx="4"/>
          </p:nvPr>
        </p:nvSpPr>
        <p:spPr>
          <a:xfrm>
            <a:off x="10469880" y="320040"/>
            <a:ext cx="914400" cy="320040"/>
          </a:xfrm>
          <a:prstGeom prst="rect">
            <a:avLst/>
          </a:prstGeom>
        </p:spPr>
        <p:txBody>
          <a:bodyPr vert="horz" lIns="91440" tIns="45720" rIns="91440" bIns="45720" rtlCol="0" anchor="ctr"/>
          <a:lstStyle>
            <a:lvl1pPr algn="r">
              <a:defRPr sz="1000">
                <a:solidFill>
                  <a:schemeClr val="tx1">
                    <a:tint val="75000"/>
                  </a:schemeClr>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74914595"/>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hdr="0" dt="0"/>
  <p:txStyles>
    <p:titleStyle>
      <a:lvl1pPr algn="ctr" defTabSz="914400" rtl="0" eaLnBrk="1" latinLnBrk="0" hangingPunct="1">
        <a:lnSpc>
          <a:spcPct val="85000"/>
        </a:lnSpc>
        <a:spcBef>
          <a:spcPct val="0"/>
        </a:spcBef>
        <a:buNone/>
        <a:defRPr sz="4000" b="0" i="0" kern="1200" cap="none" spc="-150">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10000"/>
        <a:buFont typeface="Wingdings" panose="05000000000000000000" pitchFamily="2" charset="2"/>
        <a:buChar char="§"/>
        <a:defRPr sz="18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600" kern="120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4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10000"/>
        <a:buFont typeface="Wingdings" panose="05000000000000000000" pitchFamily="2" charset="2"/>
        <a:buChar char="§"/>
        <a:defRPr sz="1200" kern="120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diagramLayout" Target="../diagrams/layout8.xml"/><Relationship Id="rId2" Type="http://schemas.openxmlformats.org/officeDocument/2006/relationships/diagramData" Target="../diagrams/data8.xml"/><Relationship Id="rId1" Type="http://schemas.openxmlformats.org/officeDocument/2006/relationships/slideLayout" Target="../slideLayouts/slideLayout1.xml"/><Relationship Id="rId6" Type="http://schemas.microsoft.com/office/2007/relationships/diagramDrawing" Target="../diagrams/drawing8.xml"/><Relationship Id="rId5" Type="http://schemas.openxmlformats.org/officeDocument/2006/relationships/diagramColors" Target="../diagrams/colors8.xml"/><Relationship Id="rId4" Type="http://schemas.openxmlformats.org/officeDocument/2006/relationships/diagramQuickStyle" Target="../diagrams/quickStyle8.xml"/></Relationships>
</file>

<file path=ppt/slides/_rels/slide11.xml.rels><?xml version="1.0" encoding="UTF-8" standalone="yes"?>
<Relationships xmlns="http://schemas.openxmlformats.org/package/2006/relationships"><Relationship Id="rId3" Type="http://schemas.openxmlformats.org/officeDocument/2006/relationships/diagramLayout" Target="../diagrams/layout9.xml"/><Relationship Id="rId2" Type="http://schemas.openxmlformats.org/officeDocument/2006/relationships/diagramData" Target="../diagrams/data9.xml"/><Relationship Id="rId1" Type="http://schemas.openxmlformats.org/officeDocument/2006/relationships/slideLayout" Target="../slideLayouts/slideLayout1.xml"/><Relationship Id="rId6" Type="http://schemas.microsoft.com/office/2007/relationships/diagramDrawing" Target="../diagrams/drawing9.xml"/><Relationship Id="rId5" Type="http://schemas.openxmlformats.org/officeDocument/2006/relationships/diagramColors" Target="../diagrams/colors9.xml"/><Relationship Id="rId4" Type="http://schemas.openxmlformats.org/officeDocument/2006/relationships/diagramQuickStyle" Target="../diagrams/quickStyle9.xml"/></Relationships>
</file>

<file path=ppt/slides/_rels/slide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1.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3.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1.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4.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1.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1.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1.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1.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8.xml.rels><?xml version="1.0" encoding="UTF-8" standalone="yes"?>
<Relationships xmlns="http://schemas.openxmlformats.org/package/2006/relationships"><Relationship Id="rId3" Type="http://schemas.openxmlformats.org/officeDocument/2006/relationships/diagramLayout" Target="../diagrams/layout7.xml"/><Relationship Id="rId2" Type="http://schemas.openxmlformats.org/officeDocument/2006/relationships/diagramData" Target="../diagrams/data7.xml"/><Relationship Id="rId1" Type="http://schemas.openxmlformats.org/officeDocument/2006/relationships/slideLayout" Target="../slideLayouts/slideLayout1.xml"/><Relationship Id="rId6" Type="http://schemas.microsoft.com/office/2007/relationships/diagramDrawing" Target="../diagrams/drawing7.xml"/><Relationship Id="rId5" Type="http://schemas.openxmlformats.org/officeDocument/2006/relationships/diagramColors" Target="../diagrams/colors7.xml"/><Relationship Id="rId4" Type="http://schemas.openxmlformats.org/officeDocument/2006/relationships/diagramQuickStyle" Target="../diagrams/quickStyle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5A50D6-C98E-4140-A08B-C033C19727FB}"/>
              </a:ext>
            </a:extLst>
          </p:cNvPr>
          <p:cNvSpPr>
            <a:spLocks noGrp="1"/>
          </p:cNvSpPr>
          <p:nvPr>
            <p:ph type="ctrTitle"/>
          </p:nvPr>
        </p:nvSpPr>
        <p:spPr>
          <a:xfrm>
            <a:off x="1752749" y="1462661"/>
            <a:ext cx="8679915" cy="1748729"/>
          </a:xfrm>
        </p:spPr>
        <p:txBody>
          <a:bodyPr/>
          <a:lstStyle/>
          <a:p>
            <a:r>
              <a:rPr lang="it-IT" dirty="0"/>
              <a:t>Cittadinanza e Costituzione</a:t>
            </a:r>
          </a:p>
        </p:txBody>
      </p:sp>
      <p:sp>
        <p:nvSpPr>
          <p:cNvPr id="3" name="Subtitle 2">
            <a:extLst>
              <a:ext uri="{FF2B5EF4-FFF2-40B4-BE49-F238E27FC236}">
                <a16:creationId xmlns:a16="http://schemas.microsoft.com/office/drawing/2014/main" id="{0F2C305B-DE0E-4001-953B-485D47264652}"/>
              </a:ext>
            </a:extLst>
          </p:cNvPr>
          <p:cNvSpPr>
            <a:spLocks noGrp="1"/>
          </p:cNvSpPr>
          <p:nvPr>
            <p:ph type="subTitle" idx="1"/>
          </p:nvPr>
        </p:nvSpPr>
        <p:spPr>
          <a:xfrm>
            <a:off x="2262577" y="3333483"/>
            <a:ext cx="7787435" cy="1568604"/>
          </a:xfrm>
        </p:spPr>
        <p:txBody>
          <a:bodyPr>
            <a:normAutofit fontScale="92500" lnSpcReduction="10000"/>
          </a:bodyPr>
          <a:lstStyle/>
          <a:p>
            <a:r>
              <a:rPr lang="it-IT" dirty="0"/>
              <a:t>Modulo 4. La Dichiarazione Universale (1948) e la tutela internazionale dei diritti umani </a:t>
            </a:r>
          </a:p>
          <a:p>
            <a:endParaRPr lang="it-IT" dirty="0"/>
          </a:p>
          <a:p>
            <a:endParaRPr lang="it-IT" dirty="0"/>
          </a:p>
          <a:p>
            <a:r>
              <a:rPr lang="it-IT" sz="1400" dirty="0"/>
              <a:t>Liceo Scientifico Talete – A. S. 2018/2019 </a:t>
            </a:r>
          </a:p>
          <a:p>
            <a:endParaRPr lang="it-IT" dirty="0"/>
          </a:p>
        </p:txBody>
      </p:sp>
      <p:sp>
        <p:nvSpPr>
          <p:cNvPr id="4" name="Footer Placeholder 3">
            <a:extLst>
              <a:ext uri="{FF2B5EF4-FFF2-40B4-BE49-F238E27FC236}">
                <a16:creationId xmlns:a16="http://schemas.microsoft.com/office/drawing/2014/main" id="{FF2C379B-409B-453B-A0B0-5E72E84CC861}"/>
              </a:ext>
            </a:extLst>
          </p:cNvPr>
          <p:cNvSpPr>
            <a:spLocks noGrp="1"/>
          </p:cNvSpPr>
          <p:nvPr>
            <p:ph type="ftr" sz="quarter" idx="11"/>
          </p:nvPr>
        </p:nvSpPr>
        <p:spPr>
          <a:xfrm>
            <a:off x="-458452" y="1273457"/>
            <a:ext cx="10897703" cy="516431"/>
          </a:xfrm>
        </p:spPr>
        <p:txBody>
          <a:bodyPr/>
          <a:lstStyle/>
          <a:p>
            <a:pPr algn="r"/>
            <a:r>
              <a:rPr lang="it-IT" dirty="0"/>
              <a:t>a cura di G. </a:t>
            </a:r>
            <a:r>
              <a:rPr lang="it-IT" dirty="0" err="1"/>
              <a:t>Prejanò</a:t>
            </a:r>
            <a:endParaRPr lang="en-US" dirty="0"/>
          </a:p>
        </p:txBody>
      </p:sp>
      <p:sp>
        <p:nvSpPr>
          <p:cNvPr id="5" name="Slide Number Placeholder 4">
            <a:extLst>
              <a:ext uri="{FF2B5EF4-FFF2-40B4-BE49-F238E27FC236}">
                <a16:creationId xmlns:a16="http://schemas.microsoft.com/office/drawing/2014/main" id="{2B95AF2B-A10B-4AD1-A544-D0F558967773}"/>
              </a:ext>
            </a:extLst>
          </p:cNvPr>
          <p:cNvSpPr>
            <a:spLocks noGrp="1"/>
          </p:cNvSpPr>
          <p:nvPr>
            <p:ph type="sldNum" sz="quarter" idx="12"/>
          </p:nvPr>
        </p:nvSpPr>
        <p:spPr/>
        <p:txBody>
          <a:bodyPr/>
          <a:lstStyle/>
          <a:p>
            <a:fld id="{D57F1E4F-1CFF-5643-939E-217C01CDF565}" type="slidenum">
              <a:rPr lang="en-US" smtClean="0"/>
              <a:pPr/>
              <a:t>1</a:t>
            </a:fld>
            <a:endParaRPr lang="en-US" dirty="0"/>
          </a:p>
        </p:txBody>
      </p:sp>
    </p:spTree>
    <p:extLst>
      <p:ext uri="{BB962C8B-B14F-4D97-AF65-F5344CB8AC3E}">
        <p14:creationId xmlns:p14="http://schemas.microsoft.com/office/powerpoint/2010/main" val="157831438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632776" y="238410"/>
            <a:ext cx="8679915" cy="1748729"/>
          </a:xfrm>
        </p:spPr>
        <p:txBody>
          <a:bodyPr>
            <a:normAutofit/>
          </a:bodyPr>
          <a:lstStyle/>
          <a:p>
            <a:r>
              <a:rPr lang="it-IT" dirty="0"/>
              <a:t>4. L’azione dell’Unione europea</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10</a:t>
            </a:fld>
            <a:endParaRPr lang="en-US" dirty="0"/>
          </a:p>
        </p:txBody>
      </p:sp>
      <p:graphicFrame>
        <p:nvGraphicFramePr>
          <p:cNvPr id="3" name="Diagramma 2">
            <a:extLst>
              <a:ext uri="{FF2B5EF4-FFF2-40B4-BE49-F238E27FC236}">
                <a16:creationId xmlns:a16="http://schemas.microsoft.com/office/drawing/2014/main" id="{73E1506C-374C-4D45-8236-08CE39AF9453}"/>
              </a:ext>
            </a:extLst>
          </p:cNvPr>
          <p:cNvGraphicFramePr/>
          <p:nvPr>
            <p:extLst>
              <p:ext uri="{D42A27DB-BD31-4B8C-83A1-F6EECF244321}">
                <p14:modId xmlns:p14="http://schemas.microsoft.com/office/powerpoint/2010/main" val="2938147625"/>
              </p:ext>
            </p:extLst>
          </p:nvPr>
        </p:nvGraphicFramePr>
        <p:xfrm>
          <a:off x="1632776" y="2019643"/>
          <a:ext cx="8751967" cy="43999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709674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804672" y="1392572"/>
            <a:ext cx="10528820" cy="411061"/>
          </a:xfrm>
        </p:spPr>
        <p:txBody>
          <a:bodyPr>
            <a:noAutofit/>
          </a:bodyPr>
          <a:lstStyle/>
          <a:p>
            <a:r>
              <a:rPr lang="it-IT" sz="3200" dirty="0"/>
              <a:t>4.1 La carta dei diritti fondamentali dell’Unione europea</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11</a:t>
            </a:fld>
            <a:endParaRPr lang="en-US" dirty="0"/>
          </a:p>
        </p:txBody>
      </p:sp>
      <p:graphicFrame>
        <p:nvGraphicFramePr>
          <p:cNvPr id="10" name="Diagramma 9">
            <a:extLst>
              <a:ext uri="{FF2B5EF4-FFF2-40B4-BE49-F238E27FC236}">
                <a16:creationId xmlns:a16="http://schemas.microsoft.com/office/drawing/2014/main" id="{C472749B-1277-4AD1-B053-15771CB495CB}"/>
              </a:ext>
            </a:extLst>
          </p:cNvPr>
          <p:cNvGraphicFramePr/>
          <p:nvPr>
            <p:extLst>
              <p:ext uri="{D42A27DB-BD31-4B8C-83A1-F6EECF244321}">
                <p14:modId xmlns:p14="http://schemas.microsoft.com/office/powerpoint/2010/main" val="1558449064"/>
              </p:ext>
            </p:extLst>
          </p:nvPr>
        </p:nvGraphicFramePr>
        <p:xfrm>
          <a:off x="2357885" y="2175810"/>
          <a:ext cx="7422393" cy="4211274"/>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84693992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632775" y="676153"/>
            <a:ext cx="8679915" cy="1230665"/>
          </a:xfrm>
        </p:spPr>
        <p:txBody>
          <a:bodyPr>
            <a:normAutofit/>
          </a:bodyPr>
          <a:lstStyle/>
          <a:p>
            <a:r>
              <a:rPr lang="it-IT" dirty="0"/>
              <a:t>1. I diritti umani</a:t>
            </a:r>
          </a:p>
        </p:txBody>
      </p:sp>
      <p:sp>
        <p:nvSpPr>
          <p:cNvPr id="5" name="Text Placeholder 4">
            <a:extLst>
              <a:ext uri="{FF2B5EF4-FFF2-40B4-BE49-F238E27FC236}">
                <a16:creationId xmlns:a16="http://schemas.microsoft.com/office/drawing/2014/main" id="{BE679E94-B34D-4B41-B3A9-EB889DF9EA0E}"/>
              </a:ext>
            </a:extLst>
          </p:cNvPr>
          <p:cNvSpPr>
            <a:spLocks noGrp="1"/>
          </p:cNvSpPr>
          <p:nvPr>
            <p:ph type="subTitle" idx="1"/>
          </p:nvPr>
        </p:nvSpPr>
        <p:spPr>
          <a:xfrm rot="10800000" flipV="1">
            <a:off x="1761688" y="1987139"/>
            <a:ext cx="8155072" cy="620787"/>
          </a:xfrm>
        </p:spPr>
        <p:txBody>
          <a:bodyPr>
            <a:normAutofit/>
          </a:bodyPr>
          <a:lstStyle/>
          <a:p>
            <a:pPr algn="just"/>
            <a:r>
              <a:rPr lang="it-IT" sz="1400" dirty="0"/>
              <a:t>I diritti e le libertà si sono evolute e modificate nel tempo e per questo son state catalogate in «generazioni»</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2</a:t>
            </a:fld>
            <a:endParaRPr lang="en-US" dirty="0"/>
          </a:p>
        </p:txBody>
      </p:sp>
      <p:graphicFrame>
        <p:nvGraphicFramePr>
          <p:cNvPr id="2" name="Diagramma 1">
            <a:extLst>
              <a:ext uri="{FF2B5EF4-FFF2-40B4-BE49-F238E27FC236}">
                <a16:creationId xmlns:a16="http://schemas.microsoft.com/office/drawing/2014/main" id="{5E0B70A8-DE0B-4578-997E-52147B5D9392}"/>
              </a:ext>
            </a:extLst>
          </p:cNvPr>
          <p:cNvGraphicFramePr/>
          <p:nvPr>
            <p:extLst>
              <p:ext uri="{D42A27DB-BD31-4B8C-83A1-F6EECF244321}">
                <p14:modId xmlns:p14="http://schemas.microsoft.com/office/powerpoint/2010/main" val="2433702372"/>
              </p:ext>
            </p:extLst>
          </p:nvPr>
        </p:nvGraphicFramePr>
        <p:xfrm>
          <a:off x="1352957" y="2429889"/>
          <a:ext cx="9486086" cy="411721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43646966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370756" y="1169588"/>
            <a:ext cx="9450388" cy="785047"/>
          </a:xfrm>
        </p:spPr>
        <p:txBody>
          <a:bodyPr>
            <a:normAutofit fontScale="90000"/>
          </a:bodyPr>
          <a:lstStyle/>
          <a:p>
            <a:r>
              <a:rPr lang="it-IT" dirty="0"/>
              <a:t>2. La Dichiarazione e l’azione dell’ONU</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3</a:t>
            </a:fld>
            <a:endParaRPr lang="en-US" dirty="0"/>
          </a:p>
        </p:txBody>
      </p:sp>
      <p:graphicFrame>
        <p:nvGraphicFramePr>
          <p:cNvPr id="2" name="Diagramma 1">
            <a:extLst>
              <a:ext uri="{FF2B5EF4-FFF2-40B4-BE49-F238E27FC236}">
                <a16:creationId xmlns:a16="http://schemas.microsoft.com/office/drawing/2014/main" id="{8FA4BEB7-F0B2-4EFC-9C0B-16C17026C677}"/>
              </a:ext>
            </a:extLst>
          </p:cNvPr>
          <p:cNvGraphicFramePr/>
          <p:nvPr>
            <p:extLst>
              <p:ext uri="{D42A27DB-BD31-4B8C-83A1-F6EECF244321}">
                <p14:modId xmlns:p14="http://schemas.microsoft.com/office/powerpoint/2010/main" val="1482664310"/>
              </p:ext>
            </p:extLst>
          </p:nvPr>
        </p:nvGraphicFramePr>
        <p:xfrm>
          <a:off x="1721093" y="2114026"/>
          <a:ext cx="8748787" cy="436227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36614135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370756" y="1169588"/>
            <a:ext cx="9450388" cy="785047"/>
          </a:xfrm>
        </p:spPr>
        <p:txBody>
          <a:bodyPr>
            <a:normAutofit fontScale="90000"/>
          </a:bodyPr>
          <a:lstStyle/>
          <a:p>
            <a:r>
              <a:rPr lang="it-IT" dirty="0"/>
              <a:t>2. La Dichiarazione e l’azione dell’ONU</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4</a:t>
            </a:fld>
            <a:endParaRPr lang="en-US" dirty="0"/>
          </a:p>
        </p:txBody>
      </p:sp>
      <p:graphicFrame>
        <p:nvGraphicFramePr>
          <p:cNvPr id="3" name="Diagramma 2">
            <a:extLst>
              <a:ext uri="{FF2B5EF4-FFF2-40B4-BE49-F238E27FC236}">
                <a16:creationId xmlns:a16="http://schemas.microsoft.com/office/drawing/2014/main" id="{3C22F681-E878-45A5-A301-5643E912E068}"/>
              </a:ext>
            </a:extLst>
          </p:cNvPr>
          <p:cNvGraphicFramePr/>
          <p:nvPr>
            <p:extLst>
              <p:ext uri="{D42A27DB-BD31-4B8C-83A1-F6EECF244321}">
                <p14:modId xmlns:p14="http://schemas.microsoft.com/office/powerpoint/2010/main" val="107268957"/>
              </p:ext>
            </p:extLst>
          </p:nvPr>
        </p:nvGraphicFramePr>
        <p:xfrm>
          <a:off x="2032000" y="2030136"/>
          <a:ext cx="8261292" cy="410819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8367972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370756" y="1169588"/>
            <a:ext cx="9450388" cy="785047"/>
          </a:xfrm>
        </p:spPr>
        <p:txBody>
          <a:bodyPr>
            <a:normAutofit fontScale="90000"/>
          </a:bodyPr>
          <a:lstStyle/>
          <a:p>
            <a:r>
              <a:rPr lang="it-IT" dirty="0"/>
              <a:t>2. La Dichiarazione e l’azione dell’ONU</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5</a:t>
            </a:fld>
            <a:endParaRPr lang="en-US" dirty="0"/>
          </a:p>
        </p:txBody>
      </p:sp>
      <p:graphicFrame>
        <p:nvGraphicFramePr>
          <p:cNvPr id="8" name="Diagramma 7">
            <a:extLst>
              <a:ext uri="{FF2B5EF4-FFF2-40B4-BE49-F238E27FC236}">
                <a16:creationId xmlns:a16="http://schemas.microsoft.com/office/drawing/2014/main" id="{E2CBDA1F-2EE3-4E0E-AAE8-DFF24E909A69}"/>
              </a:ext>
            </a:extLst>
          </p:cNvPr>
          <p:cNvGraphicFramePr/>
          <p:nvPr>
            <p:extLst>
              <p:ext uri="{D42A27DB-BD31-4B8C-83A1-F6EECF244321}">
                <p14:modId xmlns:p14="http://schemas.microsoft.com/office/powerpoint/2010/main" val="3053332325"/>
              </p:ext>
            </p:extLst>
          </p:nvPr>
        </p:nvGraphicFramePr>
        <p:xfrm>
          <a:off x="2241071" y="2032556"/>
          <a:ext cx="8580073" cy="411658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76857876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370756" y="1169588"/>
            <a:ext cx="9450388" cy="785047"/>
          </a:xfrm>
        </p:spPr>
        <p:txBody>
          <a:bodyPr>
            <a:normAutofit fontScale="90000"/>
          </a:bodyPr>
          <a:lstStyle/>
          <a:p>
            <a:r>
              <a:rPr lang="it-IT" dirty="0"/>
              <a:t>2. La Dichiarazione e l’azione dell’ONU</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6</a:t>
            </a:fld>
            <a:endParaRPr lang="en-US" dirty="0"/>
          </a:p>
        </p:txBody>
      </p:sp>
      <p:graphicFrame>
        <p:nvGraphicFramePr>
          <p:cNvPr id="8" name="Diagramma 7">
            <a:extLst>
              <a:ext uri="{FF2B5EF4-FFF2-40B4-BE49-F238E27FC236}">
                <a16:creationId xmlns:a16="http://schemas.microsoft.com/office/drawing/2014/main" id="{E2CBDA1F-2EE3-4E0E-AAE8-DFF24E909A69}"/>
              </a:ext>
            </a:extLst>
          </p:cNvPr>
          <p:cNvGraphicFramePr/>
          <p:nvPr>
            <p:extLst>
              <p:ext uri="{D42A27DB-BD31-4B8C-83A1-F6EECF244321}">
                <p14:modId xmlns:p14="http://schemas.microsoft.com/office/powerpoint/2010/main" val="1286287031"/>
              </p:ext>
            </p:extLst>
          </p:nvPr>
        </p:nvGraphicFramePr>
        <p:xfrm>
          <a:off x="2048123" y="2032556"/>
          <a:ext cx="9235070" cy="4514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13991589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370756" y="1169588"/>
            <a:ext cx="9450388" cy="785047"/>
          </a:xfrm>
        </p:spPr>
        <p:txBody>
          <a:bodyPr>
            <a:normAutofit fontScale="90000"/>
          </a:bodyPr>
          <a:lstStyle/>
          <a:p>
            <a:r>
              <a:rPr lang="it-IT" dirty="0"/>
              <a:t>2. La Dichiarazione e l’azione dell’ONU</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7</a:t>
            </a:fld>
            <a:endParaRPr lang="en-US" dirty="0"/>
          </a:p>
        </p:txBody>
      </p:sp>
      <p:graphicFrame>
        <p:nvGraphicFramePr>
          <p:cNvPr id="8" name="Diagramma 7">
            <a:extLst>
              <a:ext uri="{FF2B5EF4-FFF2-40B4-BE49-F238E27FC236}">
                <a16:creationId xmlns:a16="http://schemas.microsoft.com/office/drawing/2014/main" id="{E2CBDA1F-2EE3-4E0E-AAE8-DFF24E909A69}"/>
              </a:ext>
            </a:extLst>
          </p:cNvPr>
          <p:cNvGraphicFramePr/>
          <p:nvPr>
            <p:extLst>
              <p:ext uri="{D42A27DB-BD31-4B8C-83A1-F6EECF244321}">
                <p14:modId xmlns:p14="http://schemas.microsoft.com/office/powerpoint/2010/main" val="3063439830"/>
              </p:ext>
            </p:extLst>
          </p:nvPr>
        </p:nvGraphicFramePr>
        <p:xfrm>
          <a:off x="2048123" y="2032556"/>
          <a:ext cx="8228809" cy="451454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71643079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632776" y="238410"/>
            <a:ext cx="8679915" cy="1748729"/>
          </a:xfrm>
        </p:spPr>
        <p:txBody>
          <a:bodyPr>
            <a:normAutofit/>
          </a:bodyPr>
          <a:lstStyle/>
          <a:p>
            <a:r>
              <a:rPr lang="it-IT" dirty="0"/>
              <a:t>3. Il Consiglio d’Europa</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a:xfrm>
            <a:off x="804672" y="6227064"/>
            <a:ext cx="10588752" cy="320040"/>
          </a:xfrm>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8</a:t>
            </a:fld>
            <a:endParaRPr lang="en-US" dirty="0"/>
          </a:p>
        </p:txBody>
      </p:sp>
      <p:graphicFrame>
        <p:nvGraphicFramePr>
          <p:cNvPr id="2" name="Diagramma 1">
            <a:extLst>
              <a:ext uri="{FF2B5EF4-FFF2-40B4-BE49-F238E27FC236}">
                <a16:creationId xmlns:a16="http://schemas.microsoft.com/office/drawing/2014/main" id="{D84048A4-8AA1-451D-A67E-D9C68BA0EBE6}"/>
              </a:ext>
            </a:extLst>
          </p:cNvPr>
          <p:cNvGraphicFramePr/>
          <p:nvPr>
            <p:extLst>
              <p:ext uri="{D42A27DB-BD31-4B8C-83A1-F6EECF244321}">
                <p14:modId xmlns:p14="http://schemas.microsoft.com/office/powerpoint/2010/main" val="731890472"/>
              </p:ext>
            </p:extLst>
          </p:nvPr>
        </p:nvGraphicFramePr>
        <p:xfrm>
          <a:off x="1334025" y="1987139"/>
          <a:ext cx="9225199" cy="374149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1787598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3FB96550-9D2D-4107-852C-DEBA934E15FB}"/>
              </a:ext>
            </a:extLst>
          </p:cNvPr>
          <p:cNvSpPr>
            <a:spLocks noGrp="1"/>
          </p:cNvSpPr>
          <p:nvPr>
            <p:ph type="ctrTitle"/>
          </p:nvPr>
        </p:nvSpPr>
        <p:spPr>
          <a:xfrm>
            <a:off x="1632776" y="238410"/>
            <a:ext cx="8679915" cy="1748729"/>
          </a:xfrm>
        </p:spPr>
        <p:txBody>
          <a:bodyPr>
            <a:normAutofit/>
          </a:bodyPr>
          <a:lstStyle/>
          <a:p>
            <a:r>
              <a:rPr lang="it-IT" dirty="0"/>
              <a:t>3.1 La CEDU</a:t>
            </a:r>
          </a:p>
        </p:txBody>
      </p:sp>
      <p:sp>
        <p:nvSpPr>
          <p:cNvPr id="5" name="Text Placeholder 4">
            <a:extLst>
              <a:ext uri="{FF2B5EF4-FFF2-40B4-BE49-F238E27FC236}">
                <a16:creationId xmlns:a16="http://schemas.microsoft.com/office/drawing/2014/main" id="{BE679E94-B34D-4B41-B3A9-EB889DF9EA0E}"/>
              </a:ext>
            </a:extLst>
          </p:cNvPr>
          <p:cNvSpPr>
            <a:spLocks noGrp="1"/>
          </p:cNvSpPr>
          <p:nvPr>
            <p:ph type="subTitle" idx="1"/>
          </p:nvPr>
        </p:nvSpPr>
        <p:spPr>
          <a:xfrm>
            <a:off x="2136115" y="2357306"/>
            <a:ext cx="6051540" cy="1543574"/>
          </a:xfrm>
        </p:spPr>
        <p:style>
          <a:lnRef idx="2">
            <a:schemeClr val="accent2">
              <a:shade val="50000"/>
            </a:schemeClr>
          </a:lnRef>
          <a:fillRef idx="1">
            <a:schemeClr val="accent2"/>
          </a:fillRef>
          <a:effectRef idx="0">
            <a:schemeClr val="accent2"/>
          </a:effectRef>
          <a:fontRef idx="minor">
            <a:schemeClr val="lt1"/>
          </a:fontRef>
        </p:style>
        <p:txBody>
          <a:bodyPr>
            <a:normAutofit fontScale="85000" lnSpcReduction="10000"/>
          </a:bodyPr>
          <a:lstStyle/>
          <a:p>
            <a:pPr algn="just"/>
            <a:r>
              <a:rPr lang="it-IT" dirty="0"/>
              <a:t>Il Consiglio d’Europa ha elaborato la </a:t>
            </a:r>
            <a:r>
              <a:rPr lang="it-IT" b="1" dirty="0"/>
              <a:t>Convenzione europea dei Diritti dell’Uomo</a:t>
            </a:r>
            <a:r>
              <a:rPr lang="it-IT" dirty="0"/>
              <a:t> (CEDU), firmata a Roma il 4 novembre 1950 ed entrata in vigore il 3 settembre 1953. </a:t>
            </a:r>
          </a:p>
          <a:p>
            <a:pPr algn="just"/>
            <a:r>
              <a:rPr lang="it-IT" dirty="0"/>
              <a:t>La CEDU richiama le norme della Dichiarazione universale del 1948, che viene anche citata nel preambolo, ma il suo carattere giuridico è vincolante per gli Stati che aderiscono.</a:t>
            </a:r>
          </a:p>
        </p:txBody>
      </p:sp>
      <p:sp>
        <p:nvSpPr>
          <p:cNvPr id="6" name="Footer Placeholder 5">
            <a:extLst>
              <a:ext uri="{FF2B5EF4-FFF2-40B4-BE49-F238E27FC236}">
                <a16:creationId xmlns:a16="http://schemas.microsoft.com/office/drawing/2014/main" id="{A04909FB-CF4A-40D3-89B4-824CFA9476CB}"/>
              </a:ext>
            </a:extLst>
          </p:cNvPr>
          <p:cNvSpPr>
            <a:spLocks noGrp="1"/>
          </p:cNvSpPr>
          <p:nvPr>
            <p:ph type="ftr" sz="quarter" idx="11"/>
          </p:nvPr>
        </p:nvSpPr>
        <p:spPr/>
        <p:txBody>
          <a:bodyPr/>
          <a:lstStyle/>
          <a:p>
            <a:pPr algn="r"/>
            <a:r>
              <a:rPr lang="it-IT" dirty="0"/>
              <a:t>a cura di G. </a:t>
            </a:r>
            <a:r>
              <a:rPr lang="it-IT" dirty="0" err="1"/>
              <a:t>Prejanò</a:t>
            </a:r>
            <a:endParaRPr lang="en-US" dirty="0"/>
          </a:p>
        </p:txBody>
      </p:sp>
      <p:sp>
        <p:nvSpPr>
          <p:cNvPr id="7" name="Slide Number Placeholder 6">
            <a:extLst>
              <a:ext uri="{FF2B5EF4-FFF2-40B4-BE49-F238E27FC236}">
                <a16:creationId xmlns:a16="http://schemas.microsoft.com/office/drawing/2014/main" id="{42EF7F12-40BA-4A14-8A09-FF2DBACF8B63}"/>
              </a:ext>
            </a:extLst>
          </p:cNvPr>
          <p:cNvSpPr>
            <a:spLocks noGrp="1"/>
          </p:cNvSpPr>
          <p:nvPr>
            <p:ph type="sldNum" sz="quarter" idx="12"/>
          </p:nvPr>
        </p:nvSpPr>
        <p:spPr/>
        <p:txBody>
          <a:bodyPr/>
          <a:lstStyle/>
          <a:p>
            <a:fld id="{D57F1E4F-1CFF-5643-939E-217C01CDF565}" type="slidenum">
              <a:rPr lang="en-US" smtClean="0"/>
              <a:pPr/>
              <a:t>9</a:t>
            </a:fld>
            <a:endParaRPr lang="en-US" dirty="0"/>
          </a:p>
        </p:txBody>
      </p:sp>
      <p:sp>
        <p:nvSpPr>
          <p:cNvPr id="8" name="Text Placeholder 4">
            <a:extLst>
              <a:ext uri="{FF2B5EF4-FFF2-40B4-BE49-F238E27FC236}">
                <a16:creationId xmlns:a16="http://schemas.microsoft.com/office/drawing/2014/main" id="{083E6099-7839-4D72-85A8-1ED943869D44}"/>
              </a:ext>
            </a:extLst>
          </p:cNvPr>
          <p:cNvSpPr txBox="1">
            <a:spLocks/>
          </p:cNvSpPr>
          <p:nvPr/>
        </p:nvSpPr>
        <p:spPr>
          <a:xfrm>
            <a:off x="1796453" y="4048560"/>
            <a:ext cx="6391202" cy="1169392"/>
          </a:xfrm>
          <a:prstGeom prst="rect">
            <a:avLst/>
          </a:prstGeom>
        </p:spPr>
        <p:style>
          <a:lnRef idx="2">
            <a:schemeClr val="dk1"/>
          </a:lnRef>
          <a:fillRef idx="1">
            <a:schemeClr val="lt1"/>
          </a:fillRef>
          <a:effectRef idx="0">
            <a:schemeClr val="dk1"/>
          </a:effectRef>
          <a:fontRef idx="minor">
            <a:schemeClr val="dk1"/>
          </a:fontRef>
        </p:style>
        <p:txBody>
          <a:bodyPr vert="horz" lIns="91440" tIns="0" rIns="91440" bIns="45720" rtlCol="0">
            <a:normAutofit/>
          </a:bodyPr>
          <a:lstStyle>
            <a:lvl1pPr marL="0" indent="0" algn="ctr" defTabSz="914400" rtl="0" eaLnBrk="1" latinLnBrk="0" hangingPunct="1">
              <a:lnSpc>
                <a:spcPct val="100000"/>
              </a:lnSpc>
              <a:spcBef>
                <a:spcPts val="1000"/>
              </a:spcBef>
              <a:buClr>
                <a:schemeClr val="accent1"/>
              </a:buClr>
              <a:buSzPct val="110000"/>
              <a:buFont typeface="Wingdings" panose="05000000000000000000" pitchFamily="2" charset="2"/>
              <a:buNone/>
              <a:defRPr sz="1800" b="0" kern="1200">
                <a:solidFill>
                  <a:srgbClr val="FFFEFF"/>
                </a:solidFill>
                <a:effectLst/>
                <a:latin typeface="+mn-lt"/>
                <a:ea typeface="+mn-ea"/>
                <a:cs typeface="+mn-cs"/>
              </a:defRPr>
            </a:lvl1pPr>
            <a:lvl2pPr marL="4572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800" kern="1200">
                <a:solidFill>
                  <a:schemeClr val="tx1"/>
                </a:solidFill>
                <a:effectLst/>
                <a:latin typeface="+mn-lt"/>
                <a:ea typeface="+mn-ea"/>
                <a:cs typeface="+mn-cs"/>
              </a:defRPr>
            </a:lvl2pPr>
            <a:lvl3pPr marL="9144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800" kern="1200">
                <a:solidFill>
                  <a:schemeClr val="tx1"/>
                </a:solidFill>
                <a:effectLst/>
                <a:latin typeface="+mn-lt"/>
                <a:ea typeface="+mn-ea"/>
                <a:cs typeface="+mn-cs"/>
              </a:defRPr>
            </a:lvl3pPr>
            <a:lvl4pPr marL="13716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solidFill>
                <a:effectLst/>
                <a:latin typeface="+mn-lt"/>
                <a:ea typeface="+mn-ea"/>
                <a:cs typeface="+mn-cs"/>
              </a:defRPr>
            </a:lvl4pPr>
            <a:lvl5pPr marL="18288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solidFill>
                <a:effectLst/>
                <a:latin typeface="+mn-lt"/>
                <a:ea typeface="+mn-ea"/>
                <a:cs typeface="+mn-cs"/>
              </a:defRPr>
            </a:lvl5pPr>
            <a:lvl6pPr marL="22860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solidFill>
                <a:effectLst/>
                <a:latin typeface="+mn-lt"/>
                <a:ea typeface="+mn-ea"/>
                <a:cs typeface="+mn-cs"/>
              </a:defRPr>
            </a:lvl6pPr>
            <a:lvl7pPr marL="27432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solidFill>
                <a:effectLst/>
                <a:latin typeface="+mn-lt"/>
                <a:ea typeface="+mn-ea"/>
                <a:cs typeface="+mn-cs"/>
              </a:defRPr>
            </a:lvl7pPr>
            <a:lvl8pPr marL="32004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solidFill>
                <a:effectLst/>
                <a:latin typeface="+mn-lt"/>
                <a:ea typeface="+mn-ea"/>
                <a:cs typeface="+mn-cs"/>
              </a:defRPr>
            </a:lvl8pPr>
            <a:lvl9pPr marL="3657600" indent="0" algn="ctr" defTabSz="914400" rtl="0" eaLnBrk="1" latinLnBrk="0" hangingPunct="1">
              <a:lnSpc>
                <a:spcPct val="120000"/>
              </a:lnSpc>
              <a:spcBef>
                <a:spcPts val="500"/>
              </a:spcBef>
              <a:buClr>
                <a:schemeClr val="accent1"/>
              </a:buClr>
              <a:buSzPct val="110000"/>
              <a:buFont typeface="Wingdings" panose="05000000000000000000" pitchFamily="2" charset="2"/>
              <a:buNone/>
              <a:defRPr sz="1600" kern="1200">
                <a:solidFill>
                  <a:schemeClr val="tx1"/>
                </a:solidFill>
                <a:effectLst/>
                <a:latin typeface="+mn-lt"/>
                <a:ea typeface="+mn-ea"/>
                <a:cs typeface="+mn-cs"/>
              </a:defRPr>
            </a:lvl9pPr>
          </a:lstStyle>
          <a:p>
            <a:pPr algn="just"/>
            <a:r>
              <a:rPr lang="it-IT" dirty="0">
                <a:solidFill>
                  <a:schemeClr val="tx1"/>
                </a:solidFill>
              </a:rPr>
              <a:t>Viene inoltre istituita la </a:t>
            </a:r>
            <a:r>
              <a:rPr lang="it-IT" b="1" dirty="0">
                <a:solidFill>
                  <a:schemeClr val="tx1"/>
                </a:solidFill>
              </a:rPr>
              <a:t>Corte europea dei diritti dell’uomo</a:t>
            </a:r>
            <a:r>
              <a:rPr lang="it-IT" dirty="0">
                <a:solidFill>
                  <a:schemeClr val="tx1"/>
                </a:solidFill>
              </a:rPr>
              <a:t>, istanza sovranazionale alla quale ci si può rivolgere per denunciare violazioni di uno o più diritti sanciti dalla CEDU. </a:t>
            </a:r>
          </a:p>
        </p:txBody>
      </p:sp>
    </p:spTree>
    <p:extLst>
      <p:ext uri="{BB962C8B-B14F-4D97-AF65-F5344CB8AC3E}">
        <p14:creationId xmlns:p14="http://schemas.microsoft.com/office/powerpoint/2010/main" val="1046340883"/>
      </p:ext>
    </p:extLst>
  </p:cSld>
  <p:clrMapOvr>
    <a:masterClrMapping/>
  </p:clrMapOvr>
</p:sld>
</file>

<file path=ppt/theme/theme1.xml><?xml version="1.0" encoding="utf-8"?>
<a:theme xmlns:a="http://schemas.openxmlformats.org/drawingml/2006/main" name="Atlas">
  <a:themeElements>
    <a:clrScheme name="Atlas">
      <a:dk1>
        <a:sysClr val="windowText" lastClr="000000"/>
      </a:dk1>
      <a:lt1>
        <a:sysClr val="window" lastClr="FFFFFF"/>
      </a:lt1>
      <a:dk2>
        <a:srgbClr val="454545"/>
      </a:dk2>
      <a:lt2>
        <a:srgbClr val="E0E0E0"/>
      </a:lt2>
      <a:accent1>
        <a:srgbClr val="10B6F4"/>
      </a:accent1>
      <a:accent2>
        <a:srgbClr val="3C78C3"/>
      </a:accent2>
      <a:accent3>
        <a:srgbClr val="9F52D0"/>
      </a:accent3>
      <a:accent4>
        <a:srgbClr val="D64198"/>
      </a:accent4>
      <a:accent5>
        <a:srgbClr val="DA2228"/>
      </a:accent5>
      <a:accent6>
        <a:srgbClr val="F18318"/>
      </a:accent6>
      <a:hlink>
        <a:srgbClr val="38DDEC"/>
      </a:hlink>
      <a:folHlink>
        <a:srgbClr val="A8DEE8"/>
      </a:folHlink>
    </a:clrScheme>
    <a:fontScheme name="Atlas">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Rockwell" panose="020606030202050204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Atlas">
      <a:fillStyleLst>
        <a:solidFill>
          <a:schemeClr val="phClr"/>
        </a:solidFill>
        <a:gradFill rotWithShape="1">
          <a:gsLst>
            <a:gs pos="0">
              <a:schemeClr val="phClr">
                <a:tint val="62000"/>
                <a:alpha val="60000"/>
                <a:satMod val="109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4000"/>
                <a:satMod val="130000"/>
                <a:lumMod val="92000"/>
              </a:schemeClr>
            </a:gs>
            <a:gs pos="100000">
              <a:schemeClr val="phClr">
                <a:shade val="76000"/>
                <a:satMod val="130000"/>
                <a:lumMod val="88000"/>
              </a:schemeClr>
            </a:gs>
          </a:gsLst>
          <a:lin ang="5400000" scaled="0"/>
        </a:gradFill>
      </a:fillStyleLst>
      <a:lnStyleLst>
        <a:ln w="9525" cap="flat" cmpd="sng" algn="ctr">
          <a:solidFill>
            <a:schemeClr val="phClr">
              <a:shade val="90000"/>
            </a:schemeClr>
          </a:solidFill>
          <a:prstDash val="solid"/>
        </a:ln>
        <a:ln w="15875" cap="flat" cmpd="sng" algn="ctr">
          <a:solidFill>
            <a:schemeClr val="phClr">
              <a:shade val="90000"/>
            </a:schemeClr>
          </a:solidFill>
          <a:prstDash val="solid"/>
        </a:ln>
        <a:ln w="25400" cap="flat" cmpd="sng" algn="ctr">
          <a:solidFill>
            <a:schemeClr val="phClr"/>
          </a:solidFill>
          <a:prstDash val="solid"/>
        </a:ln>
      </a:lnStyleLst>
      <a:effectStyleLst>
        <a:effectStyle>
          <a:effectLst/>
        </a:effectStyle>
        <a:effectStyle>
          <a:effectLst/>
        </a:effectStyle>
        <a:effectStyle>
          <a:effectLst>
            <a:outerShdw blurRad="38100" dist="25400" dir="5400000" rotWithShape="0">
              <a:srgbClr val="000000">
                <a:alpha val="75000"/>
              </a:srgbClr>
            </a:outerShdw>
          </a:effectLst>
          <a:scene3d>
            <a:camera prst="orthographicFront">
              <a:rot lat="0" lon="0" rev="0"/>
            </a:camera>
            <a:lightRig rig="threePt" dir="tl"/>
          </a:scene3d>
          <a:sp3d>
            <a:bevelT w="0" h="0"/>
          </a:sp3d>
        </a:effectStyle>
      </a:effectStyleLst>
      <a:bgFillStyleLst>
        <a:solidFill>
          <a:schemeClr val="phClr"/>
        </a:solidFill>
        <a:solidFill>
          <a:schemeClr val="phClr"/>
        </a:solidFill>
        <a:gradFill rotWithShape="1">
          <a:gsLst>
            <a:gs pos="10000">
              <a:schemeClr val="phClr">
                <a:tint val="94000"/>
                <a:lumMod val="116000"/>
              </a:schemeClr>
            </a:gs>
            <a:gs pos="100000">
              <a:schemeClr val="phClr">
                <a:tint val="98000"/>
                <a:shade val="86000"/>
                <a:satMod val="90000"/>
                <a:lumMod val="88000"/>
              </a:schemeClr>
            </a:gs>
          </a:gsLst>
          <a:path path="circle">
            <a:fillToRect l="50000" t="15000" r="50000" b="169000"/>
          </a:path>
        </a:gradFill>
      </a:bgFillStyleLst>
    </a:fmtScheme>
  </a:themeElements>
  <a:objectDefaults/>
  <a:extraClrSchemeLst/>
  <a:extLst>
    <a:ext uri="{05A4C25C-085E-4340-85A3-A5531E510DB2}">
      <thm15:themeFamily xmlns:thm15="http://schemas.microsoft.com/office/thememl/2012/main" name="Atlas" id="{5156B0E4-0EB1-49FE-A26B-15F6F698AEC6}" vid="{C0CB9708-C445-4049-9D7F-4C8684E69AF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Atlas</Template>
  <TotalTime>548</TotalTime>
  <Words>1327</Words>
  <Application>Microsoft Office PowerPoint</Application>
  <PresentationFormat>Widescreen</PresentationFormat>
  <Paragraphs>82</Paragraphs>
  <Slides>11</Slides>
  <Notes>0</Notes>
  <HiddenSlides>0</HiddenSlides>
  <MMClips>0</MMClips>
  <ScaleCrop>false</ScaleCrop>
  <HeadingPairs>
    <vt:vector size="6" baseType="variant">
      <vt:variant>
        <vt:lpstr>Caratteri utilizzati</vt:lpstr>
      </vt:variant>
      <vt:variant>
        <vt:i4>4</vt:i4>
      </vt:variant>
      <vt:variant>
        <vt:lpstr>Tema</vt:lpstr>
      </vt:variant>
      <vt:variant>
        <vt:i4>1</vt:i4>
      </vt:variant>
      <vt:variant>
        <vt:lpstr>Titoli diapositive</vt:lpstr>
      </vt:variant>
      <vt:variant>
        <vt:i4>11</vt:i4>
      </vt:variant>
    </vt:vector>
  </HeadingPairs>
  <TitlesOfParts>
    <vt:vector size="16" baseType="lpstr">
      <vt:lpstr>Calibri</vt:lpstr>
      <vt:lpstr>Calibri Light</vt:lpstr>
      <vt:lpstr>Rockwell</vt:lpstr>
      <vt:lpstr>Wingdings</vt:lpstr>
      <vt:lpstr>Atlas</vt:lpstr>
      <vt:lpstr>Cittadinanza e Costituzione</vt:lpstr>
      <vt:lpstr>1. I diritti umani</vt:lpstr>
      <vt:lpstr>2. La Dichiarazione e l’azione dell’ONU</vt:lpstr>
      <vt:lpstr>2. La Dichiarazione e l’azione dell’ONU</vt:lpstr>
      <vt:lpstr>2. La Dichiarazione e l’azione dell’ONU</vt:lpstr>
      <vt:lpstr>2. La Dichiarazione e l’azione dell’ONU</vt:lpstr>
      <vt:lpstr>2. La Dichiarazione e l’azione dell’ONU</vt:lpstr>
      <vt:lpstr>3. Il Consiglio d’Europa</vt:lpstr>
      <vt:lpstr>3.1 La CEDU</vt:lpstr>
      <vt:lpstr>4. L’azione dell’Unione europea</vt:lpstr>
      <vt:lpstr>4.1 La carta dei diritti fondamentali dell’Unione europea</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Cittadinanza e Costituzione</dc:title>
  <dc:creator>Riccio, Graziano</dc:creator>
  <cp:lastModifiedBy>Giuseppina Prejanò</cp:lastModifiedBy>
  <cp:revision>63</cp:revision>
  <dcterms:created xsi:type="dcterms:W3CDTF">2019-01-27T09:34:17Z</dcterms:created>
  <dcterms:modified xsi:type="dcterms:W3CDTF">2019-02-21T19:59:05Z</dcterms:modified>
</cp:coreProperties>
</file>