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1"/>
  </p:sldMasterIdLst>
  <p:notesMasterIdLst>
    <p:notesMasterId r:id="rId16"/>
  </p:notesMasterIdLst>
  <p:sldIdLst>
    <p:sldId id="256" r:id="rId2"/>
    <p:sldId id="257" r:id="rId3"/>
    <p:sldId id="263" r:id="rId4"/>
    <p:sldId id="258" r:id="rId5"/>
    <p:sldId id="264" r:id="rId6"/>
    <p:sldId id="259" r:id="rId7"/>
    <p:sldId id="265" r:id="rId8"/>
    <p:sldId id="261" r:id="rId9"/>
    <p:sldId id="260" r:id="rId10"/>
    <p:sldId id="271" r:id="rId11"/>
    <p:sldId id="262" r:id="rId12"/>
    <p:sldId id="273" r:id="rId13"/>
    <p:sldId id="274" r:id="rId14"/>
    <p:sldId id="27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FD3EB2-9E72-44B6-B27C-12264305B564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E0D1557-C18D-4A1B-BF22-C036E6BB21D5}">
      <dgm:prSet phldrT="[Testo]"/>
      <dgm:spPr/>
      <dgm:t>
        <a:bodyPr/>
        <a:lstStyle/>
        <a:p>
          <a:pPr algn="ctr"/>
          <a:r>
            <a:rPr lang="it-IT" dirty="0"/>
            <a:t>Unitario</a:t>
          </a:r>
        </a:p>
      </dgm:t>
    </dgm:pt>
    <dgm:pt modelId="{CA60808A-CC10-42D1-A8B1-B97910106B4A}" type="parTrans" cxnId="{29B57DAD-D43A-4E92-9DDD-48DA508BD94B}">
      <dgm:prSet/>
      <dgm:spPr/>
      <dgm:t>
        <a:bodyPr/>
        <a:lstStyle/>
        <a:p>
          <a:pPr algn="ctr"/>
          <a:endParaRPr lang="it-IT"/>
        </a:p>
      </dgm:t>
    </dgm:pt>
    <dgm:pt modelId="{9FAB683E-0805-4131-AE68-06DFCBE71AE3}" type="sibTrans" cxnId="{29B57DAD-D43A-4E92-9DDD-48DA508BD94B}">
      <dgm:prSet/>
      <dgm:spPr/>
      <dgm:t>
        <a:bodyPr/>
        <a:lstStyle/>
        <a:p>
          <a:pPr algn="ctr"/>
          <a:endParaRPr lang="it-IT"/>
        </a:p>
      </dgm:t>
    </dgm:pt>
    <dgm:pt modelId="{77CF1AA3-C0C2-41D5-B5DB-1AFA5FC13D6C}">
      <dgm:prSet phldrT="[Testo]"/>
      <dgm:spPr/>
      <dgm:t>
        <a:bodyPr/>
        <a:lstStyle/>
        <a:p>
          <a:pPr algn="ctr">
            <a:buFontTx/>
            <a:buNone/>
          </a:pPr>
          <a:r>
            <a:rPr lang="it-IT" dirty="0"/>
            <a:t>Unico governo sovrano, operante sia a livello centrale che periferico</a:t>
          </a:r>
        </a:p>
      </dgm:t>
    </dgm:pt>
    <dgm:pt modelId="{DE8F32D8-5923-46E6-99D9-85276FBBBC96}" type="parTrans" cxnId="{329A9478-57A2-456E-8539-39E740A15E05}">
      <dgm:prSet/>
      <dgm:spPr/>
      <dgm:t>
        <a:bodyPr/>
        <a:lstStyle/>
        <a:p>
          <a:pPr algn="ctr"/>
          <a:endParaRPr lang="it-IT"/>
        </a:p>
      </dgm:t>
    </dgm:pt>
    <dgm:pt modelId="{A6A05AD7-A641-4DB4-A896-DBB94B0AC376}" type="sibTrans" cxnId="{329A9478-57A2-456E-8539-39E740A15E05}">
      <dgm:prSet/>
      <dgm:spPr/>
      <dgm:t>
        <a:bodyPr/>
        <a:lstStyle/>
        <a:p>
          <a:pPr algn="ctr"/>
          <a:endParaRPr lang="it-IT"/>
        </a:p>
      </dgm:t>
    </dgm:pt>
    <dgm:pt modelId="{A2F1178E-3D66-43FD-BE42-BA72E438CFA2}">
      <dgm:prSet phldrT="[Testo]"/>
      <dgm:spPr/>
      <dgm:t>
        <a:bodyPr/>
        <a:lstStyle/>
        <a:p>
          <a:pPr algn="ctr"/>
          <a:r>
            <a:rPr lang="it-IT" dirty="0"/>
            <a:t>Federale</a:t>
          </a:r>
        </a:p>
      </dgm:t>
    </dgm:pt>
    <dgm:pt modelId="{390AB82A-C9F7-417D-996D-A7BCD1802783}" type="parTrans" cxnId="{FF624A4D-301E-483A-9CC8-60FFD0DDAF7B}">
      <dgm:prSet/>
      <dgm:spPr/>
      <dgm:t>
        <a:bodyPr/>
        <a:lstStyle/>
        <a:p>
          <a:pPr algn="ctr"/>
          <a:endParaRPr lang="it-IT"/>
        </a:p>
      </dgm:t>
    </dgm:pt>
    <dgm:pt modelId="{93E7BC91-5431-4EE9-A3B0-ACB04FF1E761}" type="sibTrans" cxnId="{FF624A4D-301E-483A-9CC8-60FFD0DDAF7B}">
      <dgm:prSet/>
      <dgm:spPr/>
      <dgm:t>
        <a:bodyPr/>
        <a:lstStyle/>
        <a:p>
          <a:pPr algn="ctr"/>
          <a:endParaRPr lang="it-IT"/>
        </a:p>
      </dgm:t>
    </dgm:pt>
    <dgm:pt modelId="{484FBA15-DC37-4055-84FB-D9AC0A5F3BD0}">
      <dgm:prSet phldrT="[Testo]"/>
      <dgm:spPr/>
      <dgm:t>
        <a:bodyPr/>
        <a:lstStyle/>
        <a:p>
          <a:pPr algn="ctr">
            <a:buFontTx/>
            <a:buNone/>
          </a:pPr>
          <a:r>
            <a:rPr lang="it-IT" dirty="0"/>
            <a:t>Governo centrale e governi locali, con poteri sovrani autonomi ed esclusivi subordinati alla Costituzione </a:t>
          </a:r>
        </a:p>
      </dgm:t>
    </dgm:pt>
    <dgm:pt modelId="{B3F9DE40-0D84-4A89-A421-A424940004A2}" type="parTrans" cxnId="{0A741EC8-F1FC-41EF-BA0B-9D2461B63AA5}">
      <dgm:prSet/>
      <dgm:spPr/>
      <dgm:t>
        <a:bodyPr/>
        <a:lstStyle/>
        <a:p>
          <a:pPr algn="ctr"/>
          <a:endParaRPr lang="it-IT"/>
        </a:p>
      </dgm:t>
    </dgm:pt>
    <dgm:pt modelId="{22CF4C1E-0DE8-4FCF-8AF2-2385091E12E2}" type="sibTrans" cxnId="{0A741EC8-F1FC-41EF-BA0B-9D2461B63AA5}">
      <dgm:prSet/>
      <dgm:spPr/>
      <dgm:t>
        <a:bodyPr/>
        <a:lstStyle/>
        <a:p>
          <a:pPr algn="ctr"/>
          <a:endParaRPr lang="it-IT"/>
        </a:p>
      </dgm:t>
    </dgm:pt>
    <dgm:pt modelId="{23FA622E-DD7C-47B3-A003-41EE8AC675B0}">
      <dgm:prSet phldrT="[Testo]"/>
      <dgm:spPr/>
      <dgm:t>
        <a:bodyPr/>
        <a:lstStyle/>
        <a:p>
          <a:pPr algn="ctr"/>
          <a:r>
            <a:rPr lang="it-IT" dirty="0"/>
            <a:t>Regionale</a:t>
          </a:r>
        </a:p>
      </dgm:t>
    </dgm:pt>
    <dgm:pt modelId="{565F99C9-978B-4FD9-84FE-B59303A2A93D}" type="parTrans" cxnId="{8A71AB0B-2488-4E4A-A153-815EB38C1725}">
      <dgm:prSet/>
      <dgm:spPr/>
      <dgm:t>
        <a:bodyPr/>
        <a:lstStyle/>
        <a:p>
          <a:pPr algn="ctr"/>
          <a:endParaRPr lang="it-IT"/>
        </a:p>
      </dgm:t>
    </dgm:pt>
    <dgm:pt modelId="{9E338E54-C1B8-44BB-9A96-F877C989E448}" type="sibTrans" cxnId="{8A71AB0B-2488-4E4A-A153-815EB38C1725}">
      <dgm:prSet/>
      <dgm:spPr/>
      <dgm:t>
        <a:bodyPr/>
        <a:lstStyle/>
        <a:p>
          <a:pPr algn="ctr"/>
          <a:endParaRPr lang="it-IT"/>
        </a:p>
      </dgm:t>
    </dgm:pt>
    <dgm:pt modelId="{6AFE681D-00C3-4266-9DC6-D582409D9367}">
      <dgm:prSet phldrT="[Testo]"/>
      <dgm:spPr/>
      <dgm:t>
        <a:bodyPr/>
        <a:lstStyle/>
        <a:p>
          <a:pPr algn="ctr">
            <a:buFontTx/>
            <a:buNone/>
          </a:pPr>
          <a:r>
            <a:rPr lang="it-IT" dirty="0"/>
            <a:t>Regioni con autonomia nel campo dell’amministrazione, della legislazione, delle finanze nei limiti degli ordinamenti</a:t>
          </a:r>
        </a:p>
      </dgm:t>
    </dgm:pt>
    <dgm:pt modelId="{98B506F1-6100-4155-BB91-50C0A8F977EF}" type="parTrans" cxnId="{FE9A37A3-E79A-4BD6-9328-0799451816FD}">
      <dgm:prSet/>
      <dgm:spPr/>
      <dgm:t>
        <a:bodyPr/>
        <a:lstStyle/>
        <a:p>
          <a:pPr algn="ctr"/>
          <a:endParaRPr lang="it-IT"/>
        </a:p>
      </dgm:t>
    </dgm:pt>
    <dgm:pt modelId="{A7116AAB-F5E2-459D-9A7A-0AB763AD1E46}" type="sibTrans" cxnId="{FE9A37A3-E79A-4BD6-9328-0799451816FD}">
      <dgm:prSet/>
      <dgm:spPr/>
      <dgm:t>
        <a:bodyPr/>
        <a:lstStyle/>
        <a:p>
          <a:pPr algn="ctr"/>
          <a:endParaRPr lang="it-IT"/>
        </a:p>
      </dgm:t>
    </dgm:pt>
    <dgm:pt modelId="{CD9D290B-1622-4C76-BEC9-71B73EDC8217}" type="pres">
      <dgm:prSet presAssocID="{9BFD3EB2-9E72-44B6-B27C-12264305B564}" presName="linear" presStyleCnt="0">
        <dgm:presLayoutVars>
          <dgm:dir/>
          <dgm:animLvl val="lvl"/>
          <dgm:resizeHandles val="exact"/>
        </dgm:presLayoutVars>
      </dgm:prSet>
      <dgm:spPr/>
    </dgm:pt>
    <dgm:pt modelId="{65BA45F9-6E2B-4882-82EB-56D1E8EF05A3}" type="pres">
      <dgm:prSet presAssocID="{CE0D1557-C18D-4A1B-BF22-C036E6BB21D5}" presName="parentLin" presStyleCnt="0"/>
      <dgm:spPr/>
    </dgm:pt>
    <dgm:pt modelId="{1E50A3C7-4414-48DF-835D-0AD87F6EA6DC}" type="pres">
      <dgm:prSet presAssocID="{CE0D1557-C18D-4A1B-BF22-C036E6BB21D5}" presName="parentLeftMargin" presStyleLbl="node1" presStyleIdx="0" presStyleCnt="3"/>
      <dgm:spPr/>
    </dgm:pt>
    <dgm:pt modelId="{FC0DFBD8-2054-4AEC-923F-264C747D8AC3}" type="pres">
      <dgm:prSet presAssocID="{CE0D1557-C18D-4A1B-BF22-C036E6BB21D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862A8E5-D835-4F0D-A546-4FD39F4ABBA1}" type="pres">
      <dgm:prSet presAssocID="{CE0D1557-C18D-4A1B-BF22-C036E6BB21D5}" presName="negativeSpace" presStyleCnt="0"/>
      <dgm:spPr/>
    </dgm:pt>
    <dgm:pt modelId="{49EC47EE-8188-443E-9AFF-C8637BE9CBFA}" type="pres">
      <dgm:prSet presAssocID="{CE0D1557-C18D-4A1B-BF22-C036E6BB21D5}" presName="childText" presStyleLbl="conFgAcc1" presStyleIdx="0" presStyleCnt="3">
        <dgm:presLayoutVars>
          <dgm:bulletEnabled val="1"/>
        </dgm:presLayoutVars>
      </dgm:prSet>
      <dgm:spPr/>
    </dgm:pt>
    <dgm:pt modelId="{4DA66885-9863-4528-9B3F-DC0F00D962F6}" type="pres">
      <dgm:prSet presAssocID="{9FAB683E-0805-4131-AE68-06DFCBE71AE3}" presName="spaceBetweenRectangles" presStyleCnt="0"/>
      <dgm:spPr/>
    </dgm:pt>
    <dgm:pt modelId="{F2147455-302F-47FA-BB84-134CEF6FA48A}" type="pres">
      <dgm:prSet presAssocID="{A2F1178E-3D66-43FD-BE42-BA72E438CFA2}" presName="parentLin" presStyleCnt="0"/>
      <dgm:spPr/>
    </dgm:pt>
    <dgm:pt modelId="{328017BD-9B76-48B2-873B-B3EEAD2BF3F7}" type="pres">
      <dgm:prSet presAssocID="{A2F1178E-3D66-43FD-BE42-BA72E438CFA2}" presName="parentLeftMargin" presStyleLbl="node1" presStyleIdx="0" presStyleCnt="3"/>
      <dgm:spPr/>
    </dgm:pt>
    <dgm:pt modelId="{D0FA8989-8C73-49FA-9323-295E7BAFE2FC}" type="pres">
      <dgm:prSet presAssocID="{A2F1178E-3D66-43FD-BE42-BA72E438CFA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B565E16-65E9-425A-835B-6F3588A3C994}" type="pres">
      <dgm:prSet presAssocID="{A2F1178E-3D66-43FD-BE42-BA72E438CFA2}" presName="negativeSpace" presStyleCnt="0"/>
      <dgm:spPr/>
    </dgm:pt>
    <dgm:pt modelId="{FD1D0BE6-AE42-4B1D-A1C8-595B71569E81}" type="pres">
      <dgm:prSet presAssocID="{A2F1178E-3D66-43FD-BE42-BA72E438CFA2}" presName="childText" presStyleLbl="conFgAcc1" presStyleIdx="1" presStyleCnt="3">
        <dgm:presLayoutVars>
          <dgm:bulletEnabled val="1"/>
        </dgm:presLayoutVars>
      </dgm:prSet>
      <dgm:spPr/>
    </dgm:pt>
    <dgm:pt modelId="{6EA12AA4-50C0-4611-9CBA-1CE435F84D41}" type="pres">
      <dgm:prSet presAssocID="{93E7BC91-5431-4EE9-A3B0-ACB04FF1E761}" presName="spaceBetweenRectangles" presStyleCnt="0"/>
      <dgm:spPr/>
    </dgm:pt>
    <dgm:pt modelId="{76519542-3666-414C-BD4C-DED3AD472891}" type="pres">
      <dgm:prSet presAssocID="{23FA622E-DD7C-47B3-A003-41EE8AC675B0}" presName="parentLin" presStyleCnt="0"/>
      <dgm:spPr/>
    </dgm:pt>
    <dgm:pt modelId="{BCF3E773-69B2-4CA0-BAC3-EEFEAEDB27F6}" type="pres">
      <dgm:prSet presAssocID="{23FA622E-DD7C-47B3-A003-41EE8AC675B0}" presName="parentLeftMargin" presStyleLbl="node1" presStyleIdx="1" presStyleCnt="3"/>
      <dgm:spPr/>
    </dgm:pt>
    <dgm:pt modelId="{59B5B9A0-AAE4-48EB-8B47-F5060960F8F9}" type="pres">
      <dgm:prSet presAssocID="{23FA622E-DD7C-47B3-A003-41EE8AC675B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FEE7CB6-B550-4FB6-8917-BEC7F266AF80}" type="pres">
      <dgm:prSet presAssocID="{23FA622E-DD7C-47B3-A003-41EE8AC675B0}" presName="negativeSpace" presStyleCnt="0"/>
      <dgm:spPr/>
    </dgm:pt>
    <dgm:pt modelId="{3CB00A58-CC2A-4D48-8334-D25D9C1FD249}" type="pres">
      <dgm:prSet presAssocID="{23FA622E-DD7C-47B3-A003-41EE8AC675B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3EF8808-0B9C-45E5-9C94-84E49AF9B82B}" type="presOf" srcId="{A2F1178E-3D66-43FD-BE42-BA72E438CFA2}" destId="{328017BD-9B76-48B2-873B-B3EEAD2BF3F7}" srcOrd="0" destOrd="0" presId="urn:microsoft.com/office/officeart/2005/8/layout/list1"/>
    <dgm:cxn modelId="{8A71AB0B-2488-4E4A-A153-815EB38C1725}" srcId="{9BFD3EB2-9E72-44B6-B27C-12264305B564}" destId="{23FA622E-DD7C-47B3-A003-41EE8AC675B0}" srcOrd="2" destOrd="0" parTransId="{565F99C9-978B-4FD9-84FE-B59303A2A93D}" sibTransId="{9E338E54-C1B8-44BB-9A96-F877C989E448}"/>
    <dgm:cxn modelId="{6F50BC38-0ECD-4594-BDB8-59ED1BA90013}" type="presOf" srcId="{484FBA15-DC37-4055-84FB-D9AC0A5F3BD0}" destId="{FD1D0BE6-AE42-4B1D-A1C8-595B71569E81}" srcOrd="0" destOrd="0" presId="urn:microsoft.com/office/officeart/2005/8/layout/list1"/>
    <dgm:cxn modelId="{8AF69439-A570-4DE5-903C-566C015FABAD}" type="presOf" srcId="{9BFD3EB2-9E72-44B6-B27C-12264305B564}" destId="{CD9D290B-1622-4C76-BEC9-71B73EDC8217}" srcOrd="0" destOrd="0" presId="urn:microsoft.com/office/officeart/2005/8/layout/list1"/>
    <dgm:cxn modelId="{80A5923C-0FF5-493F-80A8-447EA5D48092}" type="presOf" srcId="{23FA622E-DD7C-47B3-A003-41EE8AC675B0}" destId="{BCF3E773-69B2-4CA0-BAC3-EEFEAEDB27F6}" srcOrd="0" destOrd="0" presId="urn:microsoft.com/office/officeart/2005/8/layout/list1"/>
    <dgm:cxn modelId="{FF624A4D-301E-483A-9CC8-60FFD0DDAF7B}" srcId="{9BFD3EB2-9E72-44B6-B27C-12264305B564}" destId="{A2F1178E-3D66-43FD-BE42-BA72E438CFA2}" srcOrd="1" destOrd="0" parTransId="{390AB82A-C9F7-417D-996D-A7BCD1802783}" sibTransId="{93E7BC91-5431-4EE9-A3B0-ACB04FF1E761}"/>
    <dgm:cxn modelId="{64E8B36D-B7E1-411B-A138-AD56FA83DED6}" type="presOf" srcId="{6AFE681D-00C3-4266-9DC6-D582409D9367}" destId="{3CB00A58-CC2A-4D48-8334-D25D9C1FD249}" srcOrd="0" destOrd="0" presId="urn:microsoft.com/office/officeart/2005/8/layout/list1"/>
    <dgm:cxn modelId="{6822186E-BA98-43F6-98E3-A5B38911FBB6}" type="presOf" srcId="{CE0D1557-C18D-4A1B-BF22-C036E6BB21D5}" destId="{FC0DFBD8-2054-4AEC-923F-264C747D8AC3}" srcOrd="1" destOrd="0" presId="urn:microsoft.com/office/officeart/2005/8/layout/list1"/>
    <dgm:cxn modelId="{329A9478-57A2-456E-8539-39E740A15E05}" srcId="{CE0D1557-C18D-4A1B-BF22-C036E6BB21D5}" destId="{77CF1AA3-C0C2-41D5-B5DB-1AFA5FC13D6C}" srcOrd="0" destOrd="0" parTransId="{DE8F32D8-5923-46E6-99D9-85276FBBBC96}" sibTransId="{A6A05AD7-A641-4DB4-A896-DBB94B0AC376}"/>
    <dgm:cxn modelId="{C9E0D187-9E25-43C6-A675-4C7F0048E994}" type="presOf" srcId="{A2F1178E-3D66-43FD-BE42-BA72E438CFA2}" destId="{D0FA8989-8C73-49FA-9323-295E7BAFE2FC}" srcOrd="1" destOrd="0" presId="urn:microsoft.com/office/officeart/2005/8/layout/list1"/>
    <dgm:cxn modelId="{FE9A37A3-E79A-4BD6-9328-0799451816FD}" srcId="{23FA622E-DD7C-47B3-A003-41EE8AC675B0}" destId="{6AFE681D-00C3-4266-9DC6-D582409D9367}" srcOrd="0" destOrd="0" parTransId="{98B506F1-6100-4155-BB91-50C0A8F977EF}" sibTransId="{A7116AAB-F5E2-459D-9A7A-0AB763AD1E46}"/>
    <dgm:cxn modelId="{FE8472A5-A148-4332-89A7-6BA6E1397D77}" type="presOf" srcId="{CE0D1557-C18D-4A1B-BF22-C036E6BB21D5}" destId="{1E50A3C7-4414-48DF-835D-0AD87F6EA6DC}" srcOrd="0" destOrd="0" presId="urn:microsoft.com/office/officeart/2005/8/layout/list1"/>
    <dgm:cxn modelId="{29B57DAD-D43A-4E92-9DDD-48DA508BD94B}" srcId="{9BFD3EB2-9E72-44B6-B27C-12264305B564}" destId="{CE0D1557-C18D-4A1B-BF22-C036E6BB21D5}" srcOrd="0" destOrd="0" parTransId="{CA60808A-CC10-42D1-A8B1-B97910106B4A}" sibTransId="{9FAB683E-0805-4131-AE68-06DFCBE71AE3}"/>
    <dgm:cxn modelId="{0A741EC8-F1FC-41EF-BA0B-9D2461B63AA5}" srcId="{A2F1178E-3D66-43FD-BE42-BA72E438CFA2}" destId="{484FBA15-DC37-4055-84FB-D9AC0A5F3BD0}" srcOrd="0" destOrd="0" parTransId="{B3F9DE40-0D84-4A89-A421-A424940004A2}" sibTransId="{22CF4C1E-0DE8-4FCF-8AF2-2385091E12E2}"/>
    <dgm:cxn modelId="{970214DB-D242-4505-A5F7-2EB2F33D21B8}" type="presOf" srcId="{77CF1AA3-C0C2-41D5-B5DB-1AFA5FC13D6C}" destId="{49EC47EE-8188-443E-9AFF-C8637BE9CBFA}" srcOrd="0" destOrd="0" presId="urn:microsoft.com/office/officeart/2005/8/layout/list1"/>
    <dgm:cxn modelId="{DBA0EEFC-44CD-4E37-AA3E-4B7668522F8A}" type="presOf" srcId="{23FA622E-DD7C-47B3-A003-41EE8AC675B0}" destId="{59B5B9A0-AAE4-48EB-8B47-F5060960F8F9}" srcOrd="1" destOrd="0" presId="urn:microsoft.com/office/officeart/2005/8/layout/list1"/>
    <dgm:cxn modelId="{95697ACC-0FEE-4E99-9DD5-7C39C96970E1}" type="presParOf" srcId="{CD9D290B-1622-4C76-BEC9-71B73EDC8217}" destId="{65BA45F9-6E2B-4882-82EB-56D1E8EF05A3}" srcOrd="0" destOrd="0" presId="urn:microsoft.com/office/officeart/2005/8/layout/list1"/>
    <dgm:cxn modelId="{E1BE5CA3-701D-4A5B-9949-D66421A9049F}" type="presParOf" srcId="{65BA45F9-6E2B-4882-82EB-56D1E8EF05A3}" destId="{1E50A3C7-4414-48DF-835D-0AD87F6EA6DC}" srcOrd="0" destOrd="0" presId="urn:microsoft.com/office/officeart/2005/8/layout/list1"/>
    <dgm:cxn modelId="{84694D07-B024-42C1-B690-5B96D9DA801D}" type="presParOf" srcId="{65BA45F9-6E2B-4882-82EB-56D1E8EF05A3}" destId="{FC0DFBD8-2054-4AEC-923F-264C747D8AC3}" srcOrd="1" destOrd="0" presId="urn:microsoft.com/office/officeart/2005/8/layout/list1"/>
    <dgm:cxn modelId="{2B8B5532-37E2-4BE8-A8C2-57ED5CFDEA8C}" type="presParOf" srcId="{CD9D290B-1622-4C76-BEC9-71B73EDC8217}" destId="{9862A8E5-D835-4F0D-A546-4FD39F4ABBA1}" srcOrd="1" destOrd="0" presId="urn:microsoft.com/office/officeart/2005/8/layout/list1"/>
    <dgm:cxn modelId="{5262C439-F9AD-4064-9EC5-654366DFA71F}" type="presParOf" srcId="{CD9D290B-1622-4C76-BEC9-71B73EDC8217}" destId="{49EC47EE-8188-443E-9AFF-C8637BE9CBFA}" srcOrd="2" destOrd="0" presId="urn:microsoft.com/office/officeart/2005/8/layout/list1"/>
    <dgm:cxn modelId="{EB95221D-778D-481B-88CD-26D8B7D4254E}" type="presParOf" srcId="{CD9D290B-1622-4C76-BEC9-71B73EDC8217}" destId="{4DA66885-9863-4528-9B3F-DC0F00D962F6}" srcOrd="3" destOrd="0" presId="urn:microsoft.com/office/officeart/2005/8/layout/list1"/>
    <dgm:cxn modelId="{32E40BBF-86CE-49C5-92FB-E14346BE0B9A}" type="presParOf" srcId="{CD9D290B-1622-4C76-BEC9-71B73EDC8217}" destId="{F2147455-302F-47FA-BB84-134CEF6FA48A}" srcOrd="4" destOrd="0" presId="urn:microsoft.com/office/officeart/2005/8/layout/list1"/>
    <dgm:cxn modelId="{65D2D28F-E1D6-43BD-A1BF-7C9288538FF7}" type="presParOf" srcId="{F2147455-302F-47FA-BB84-134CEF6FA48A}" destId="{328017BD-9B76-48B2-873B-B3EEAD2BF3F7}" srcOrd="0" destOrd="0" presId="urn:microsoft.com/office/officeart/2005/8/layout/list1"/>
    <dgm:cxn modelId="{C28E2457-A67C-402D-9049-C339FA5904A4}" type="presParOf" srcId="{F2147455-302F-47FA-BB84-134CEF6FA48A}" destId="{D0FA8989-8C73-49FA-9323-295E7BAFE2FC}" srcOrd="1" destOrd="0" presId="urn:microsoft.com/office/officeart/2005/8/layout/list1"/>
    <dgm:cxn modelId="{519C8941-A424-416D-9513-378E6E31D638}" type="presParOf" srcId="{CD9D290B-1622-4C76-BEC9-71B73EDC8217}" destId="{4B565E16-65E9-425A-835B-6F3588A3C994}" srcOrd="5" destOrd="0" presId="urn:microsoft.com/office/officeart/2005/8/layout/list1"/>
    <dgm:cxn modelId="{306A52E0-E1CE-4E0B-98F9-DB0B1F0CC7AC}" type="presParOf" srcId="{CD9D290B-1622-4C76-BEC9-71B73EDC8217}" destId="{FD1D0BE6-AE42-4B1D-A1C8-595B71569E81}" srcOrd="6" destOrd="0" presId="urn:microsoft.com/office/officeart/2005/8/layout/list1"/>
    <dgm:cxn modelId="{12310254-09F6-45D4-964E-095785AD6AAF}" type="presParOf" srcId="{CD9D290B-1622-4C76-BEC9-71B73EDC8217}" destId="{6EA12AA4-50C0-4611-9CBA-1CE435F84D41}" srcOrd="7" destOrd="0" presId="urn:microsoft.com/office/officeart/2005/8/layout/list1"/>
    <dgm:cxn modelId="{E4C99C28-9198-4A08-B83B-36A188B64DD0}" type="presParOf" srcId="{CD9D290B-1622-4C76-BEC9-71B73EDC8217}" destId="{76519542-3666-414C-BD4C-DED3AD472891}" srcOrd="8" destOrd="0" presId="urn:microsoft.com/office/officeart/2005/8/layout/list1"/>
    <dgm:cxn modelId="{4A4EF4B6-5635-4B1C-A2A9-27C2982EA169}" type="presParOf" srcId="{76519542-3666-414C-BD4C-DED3AD472891}" destId="{BCF3E773-69B2-4CA0-BAC3-EEFEAEDB27F6}" srcOrd="0" destOrd="0" presId="urn:microsoft.com/office/officeart/2005/8/layout/list1"/>
    <dgm:cxn modelId="{920FB595-9565-4586-BFF5-72EE22D1498F}" type="presParOf" srcId="{76519542-3666-414C-BD4C-DED3AD472891}" destId="{59B5B9A0-AAE4-48EB-8B47-F5060960F8F9}" srcOrd="1" destOrd="0" presId="urn:microsoft.com/office/officeart/2005/8/layout/list1"/>
    <dgm:cxn modelId="{0A39414B-2F84-4041-9516-2E9C22F9F163}" type="presParOf" srcId="{CD9D290B-1622-4C76-BEC9-71B73EDC8217}" destId="{BFEE7CB6-B550-4FB6-8917-BEC7F266AF80}" srcOrd="9" destOrd="0" presId="urn:microsoft.com/office/officeart/2005/8/layout/list1"/>
    <dgm:cxn modelId="{CF996668-31C8-4727-B848-000A3EF3970E}" type="presParOf" srcId="{CD9D290B-1622-4C76-BEC9-71B73EDC8217}" destId="{3CB00A58-CC2A-4D48-8334-D25D9C1FD24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A1ACC1-13A9-4DAD-BD45-3EA54388C4D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F9FC64E-D065-4679-9E15-654080A77B5D}">
      <dgm:prSet phldrT="[Testo]"/>
      <dgm:spPr/>
      <dgm:t>
        <a:bodyPr/>
        <a:lstStyle/>
        <a:p>
          <a:r>
            <a:rPr lang="it-IT" dirty="0"/>
            <a:t>Stato assoluto</a:t>
          </a:r>
        </a:p>
      </dgm:t>
    </dgm:pt>
    <dgm:pt modelId="{8A874062-0DB3-47A5-82B9-66C68A2AFD90}" type="parTrans" cxnId="{8FBFC4D7-9300-489D-90EC-339BB08C5B12}">
      <dgm:prSet/>
      <dgm:spPr/>
      <dgm:t>
        <a:bodyPr/>
        <a:lstStyle/>
        <a:p>
          <a:endParaRPr lang="it-IT"/>
        </a:p>
      </dgm:t>
    </dgm:pt>
    <dgm:pt modelId="{DA328F7D-A4DD-47B3-A513-DE862CB42ABB}" type="sibTrans" cxnId="{8FBFC4D7-9300-489D-90EC-339BB08C5B12}">
      <dgm:prSet/>
      <dgm:spPr/>
      <dgm:t>
        <a:bodyPr/>
        <a:lstStyle/>
        <a:p>
          <a:endParaRPr lang="it-IT"/>
        </a:p>
      </dgm:t>
    </dgm:pt>
    <dgm:pt modelId="{970E577F-5FBC-4CFF-A4D7-2A7E1FBBECE9}">
      <dgm:prSet phldrT="[Testo]" custT="1"/>
      <dgm:spPr/>
      <dgm:t>
        <a:bodyPr/>
        <a:lstStyle/>
        <a:p>
          <a:r>
            <a:rPr lang="it-IT" sz="1100" dirty="0"/>
            <a:t>Potere esercitato dal sovrano senza restrizioni e limitazioni</a:t>
          </a:r>
        </a:p>
      </dgm:t>
    </dgm:pt>
    <dgm:pt modelId="{7C7E61E4-9FEB-4BFA-9064-04DABF56FE07}" type="parTrans" cxnId="{19D68AA5-053C-4CF4-9E98-BEF81DF5D7F2}">
      <dgm:prSet/>
      <dgm:spPr/>
      <dgm:t>
        <a:bodyPr/>
        <a:lstStyle/>
        <a:p>
          <a:endParaRPr lang="it-IT"/>
        </a:p>
      </dgm:t>
    </dgm:pt>
    <dgm:pt modelId="{B89C3BDF-A618-4570-A022-3A2704F64357}" type="sibTrans" cxnId="{19D68AA5-053C-4CF4-9E98-BEF81DF5D7F2}">
      <dgm:prSet/>
      <dgm:spPr/>
      <dgm:t>
        <a:bodyPr/>
        <a:lstStyle/>
        <a:p>
          <a:endParaRPr lang="it-IT"/>
        </a:p>
      </dgm:t>
    </dgm:pt>
    <dgm:pt modelId="{45947C99-7243-400F-8E11-7CF12F99A720}">
      <dgm:prSet phldrT="[Testo]"/>
      <dgm:spPr/>
      <dgm:t>
        <a:bodyPr/>
        <a:lstStyle/>
        <a:p>
          <a:r>
            <a:rPr lang="it-IT" dirty="0"/>
            <a:t>Diritto divino</a:t>
          </a:r>
        </a:p>
      </dgm:t>
    </dgm:pt>
    <dgm:pt modelId="{295B9B35-52CD-4B6F-A8E4-BCAFE8243444}" type="parTrans" cxnId="{3CC0762E-98E1-4805-8D0B-5E15C5CA3B44}">
      <dgm:prSet/>
      <dgm:spPr/>
      <dgm:t>
        <a:bodyPr/>
        <a:lstStyle/>
        <a:p>
          <a:endParaRPr lang="it-IT"/>
        </a:p>
      </dgm:t>
    </dgm:pt>
    <dgm:pt modelId="{29982001-67BC-429E-AFAF-2E2F139AE902}" type="sibTrans" cxnId="{3CC0762E-98E1-4805-8D0B-5E15C5CA3B44}">
      <dgm:prSet/>
      <dgm:spPr/>
      <dgm:t>
        <a:bodyPr/>
        <a:lstStyle/>
        <a:p>
          <a:endParaRPr lang="it-IT"/>
        </a:p>
      </dgm:t>
    </dgm:pt>
    <dgm:pt modelId="{921529C8-B94E-49C7-9CF4-A19FD7E4399C}">
      <dgm:prSet phldrT="[Testo]"/>
      <dgm:spPr/>
      <dgm:t>
        <a:bodyPr/>
        <a:lstStyle/>
        <a:p>
          <a:r>
            <a:rPr lang="it-IT" dirty="0"/>
            <a:t>Stato totalitario</a:t>
          </a:r>
        </a:p>
      </dgm:t>
    </dgm:pt>
    <dgm:pt modelId="{31C75AE1-D8F6-421F-9EB2-24A8AC17153C}" type="parTrans" cxnId="{AEDFFA3D-E8AC-4D01-9D14-E5A489629667}">
      <dgm:prSet/>
      <dgm:spPr/>
      <dgm:t>
        <a:bodyPr/>
        <a:lstStyle/>
        <a:p>
          <a:endParaRPr lang="it-IT"/>
        </a:p>
      </dgm:t>
    </dgm:pt>
    <dgm:pt modelId="{41A448E7-C078-406C-AC66-5DEED8713F5E}" type="sibTrans" cxnId="{AEDFFA3D-E8AC-4D01-9D14-E5A489629667}">
      <dgm:prSet/>
      <dgm:spPr/>
      <dgm:t>
        <a:bodyPr/>
        <a:lstStyle/>
        <a:p>
          <a:endParaRPr lang="it-IT"/>
        </a:p>
      </dgm:t>
    </dgm:pt>
    <dgm:pt modelId="{252F1082-CD47-4D8B-A837-32AFF2C62AED}">
      <dgm:prSet phldrT="[Testo]"/>
      <dgm:spPr/>
      <dgm:t>
        <a:bodyPr/>
        <a:lstStyle/>
        <a:p>
          <a:r>
            <a:rPr lang="it-IT" dirty="0"/>
            <a:t>Partito unico e sue strutture sovrapposte a quelle dello Stato</a:t>
          </a:r>
        </a:p>
      </dgm:t>
    </dgm:pt>
    <dgm:pt modelId="{2B53FABD-5EDB-4077-9377-E0362E3DAD5D}" type="parTrans" cxnId="{B1EF6717-2210-4C8F-A37E-ED1623C72BFF}">
      <dgm:prSet/>
      <dgm:spPr/>
      <dgm:t>
        <a:bodyPr/>
        <a:lstStyle/>
        <a:p>
          <a:endParaRPr lang="it-IT"/>
        </a:p>
      </dgm:t>
    </dgm:pt>
    <dgm:pt modelId="{93B9FFE8-6D26-47AA-B54D-41118771874E}" type="sibTrans" cxnId="{B1EF6717-2210-4C8F-A37E-ED1623C72BFF}">
      <dgm:prSet/>
      <dgm:spPr/>
      <dgm:t>
        <a:bodyPr/>
        <a:lstStyle/>
        <a:p>
          <a:endParaRPr lang="it-IT"/>
        </a:p>
      </dgm:t>
    </dgm:pt>
    <dgm:pt modelId="{5A51F50B-F5B8-44CC-9644-3F3C43745FB6}">
      <dgm:prSet phldrT="[Testo]"/>
      <dgm:spPr/>
      <dgm:t>
        <a:bodyPr/>
        <a:lstStyle/>
        <a:p>
          <a:r>
            <a:rPr lang="it-IT" dirty="0"/>
            <a:t>Indiscussa supremazia del Capo di Governo</a:t>
          </a:r>
        </a:p>
      </dgm:t>
    </dgm:pt>
    <dgm:pt modelId="{409DF6A9-5945-4020-8CFA-89B785E4E373}" type="parTrans" cxnId="{823B7A2E-6FE7-4C88-8086-5097BABAB38A}">
      <dgm:prSet/>
      <dgm:spPr/>
      <dgm:t>
        <a:bodyPr/>
        <a:lstStyle/>
        <a:p>
          <a:endParaRPr lang="it-IT"/>
        </a:p>
      </dgm:t>
    </dgm:pt>
    <dgm:pt modelId="{314854FB-F469-4299-8828-C7BE0A82AAAF}" type="sibTrans" cxnId="{823B7A2E-6FE7-4C88-8086-5097BABAB38A}">
      <dgm:prSet/>
      <dgm:spPr/>
      <dgm:t>
        <a:bodyPr/>
        <a:lstStyle/>
        <a:p>
          <a:endParaRPr lang="it-IT"/>
        </a:p>
      </dgm:t>
    </dgm:pt>
    <dgm:pt modelId="{DCF7E1E1-5C37-4DCE-99B5-384C39638821}" type="pres">
      <dgm:prSet presAssocID="{68A1ACC1-13A9-4DAD-BD45-3EA54388C4D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8473C3D-A52F-4127-9594-6A5FFFC3860F}" type="pres">
      <dgm:prSet presAssocID="{5F9FC64E-D065-4679-9E15-654080A77B5D}" presName="root" presStyleCnt="0"/>
      <dgm:spPr/>
    </dgm:pt>
    <dgm:pt modelId="{A9251591-B7F8-4B6B-9CAB-A2805990B398}" type="pres">
      <dgm:prSet presAssocID="{5F9FC64E-D065-4679-9E15-654080A77B5D}" presName="rootComposite" presStyleCnt="0"/>
      <dgm:spPr/>
    </dgm:pt>
    <dgm:pt modelId="{2D8C9E1E-C432-44A2-9374-32D9C90DF925}" type="pres">
      <dgm:prSet presAssocID="{5F9FC64E-D065-4679-9E15-654080A77B5D}" presName="rootText" presStyleLbl="node1" presStyleIdx="0" presStyleCnt="2"/>
      <dgm:spPr/>
    </dgm:pt>
    <dgm:pt modelId="{400388CD-4788-4C91-95F5-27EB2499D05B}" type="pres">
      <dgm:prSet presAssocID="{5F9FC64E-D065-4679-9E15-654080A77B5D}" presName="rootConnector" presStyleLbl="node1" presStyleIdx="0" presStyleCnt="2"/>
      <dgm:spPr/>
    </dgm:pt>
    <dgm:pt modelId="{C19CDABA-A30D-4DC0-816D-45268810A000}" type="pres">
      <dgm:prSet presAssocID="{5F9FC64E-D065-4679-9E15-654080A77B5D}" presName="childShape" presStyleCnt="0"/>
      <dgm:spPr/>
    </dgm:pt>
    <dgm:pt modelId="{DA787B61-4FA7-444A-9400-A053F05D5994}" type="pres">
      <dgm:prSet presAssocID="{7C7E61E4-9FEB-4BFA-9064-04DABF56FE07}" presName="Name13" presStyleLbl="parChTrans1D2" presStyleIdx="0" presStyleCnt="4"/>
      <dgm:spPr/>
    </dgm:pt>
    <dgm:pt modelId="{543AB569-50A9-473C-ADDA-3794AAF9FE0D}" type="pres">
      <dgm:prSet presAssocID="{970E577F-5FBC-4CFF-A4D7-2A7E1FBBECE9}" presName="childText" presStyleLbl="bgAcc1" presStyleIdx="0" presStyleCnt="4" custScaleX="124565" custScaleY="132368">
        <dgm:presLayoutVars>
          <dgm:bulletEnabled val="1"/>
        </dgm:presLayoutVars>
      </dgm:prSet>
      <dgm:spPr/>
    </dgm:pt>
    <dgm:pt modelId="{FD769129-628C-4431-B98C-CFA038C3E603}" type="pres">
      <dgm:prSet presAssocID="{295B9B35-52CD-4B6F-A8E4-BCAFE8243444}" presName="Name13" presStyleLbl="parChTrans1D2" presStyleIdx="1" presStyleCnt="4"/>
      <dgm:spPr/>
    </dgm:pt>
    <dgm:pt modelId="{0AF5B124-EB1F-43F7-B41B-A4C6107DFD2C}" type="pres">
      <dgm:prSet presAssocID="{45947C99-7243-400F-8E11-7CF12F99A720}" presName="childText" presStyleLbl="bgAcc1" presStyleIdx="1" presStyleCnt="4">
        <dgm:presLayoutVars>
          <dgm:bulletEnabled val="1"/>
        </dgm:presLayoutVars>
      </dgm:prSet>
      <dgm:spPr/>
    </dgm:pt>
    <dgm:pt modelId="{704E503C-8CAB-455E-8F31-99CE6126CE93}" type="pres">
      <dgm:prSet presAssocID="{921529C8-B94E-49C7-9CF4-A19FD7E4399C}" presName="root" presStyleCnt="0"/>
      <dgm:spPr/>
    </dgm:pt>
    <dgm:pt modelId="{F57FCB0B-B91D-4DC0-BE02-33B6480900BD}" type="pres">
      <dgm:prSet presAssocID="{921529C8-B94E-49C7-9CF4-A19FD7E4399C}" presName="rootComposite" presStyleCnt="0"/>
      <dgm:spPr/>
    </dgm:pt>
    <dgm:pt modelId="{C045B550-2589-4E9D-B8EB-821E01DEAE18}" type="pres">
      <dgm:prSet presAssocID="{921529C8-B94E-49C7-9CF4-A19FD7E4399C}" presName="rootText" presStyleLbl="node1" presStyleIdx="1" presStyleCnt="2"/>
      <dgm:spPr/>
    </dgm:pt>
    <dgm:pt modelId="{FC7B4115-77F4-4B71-901E-7E518E2B2676}" type="pres">
      <dgm:prSet presAssocID="{921529C8-B94E-49C7-9CF4-A19FD7E4399C}" presName="rootConnector" presStyleLbl="node1" presStyleIdx="1" presStyleCnt="2"/>
      <dgm:spPr/>
    </dgm:pt>
    <dgm:pt modelId="{C2B442BF-FEFB-4FBE-8DB2-5087D4A9B194}" type="pres">
      <dgm:prSet presAssocID="{921529C8-B94E-49C7-9CF4-A19FD7E4399C}" presName="childShape" presStyleCnt="0"/>
      <dgm:spPr/>
    </dgm:pt>
    <dgm:pt modelId="{8F8F6E86-E9F9-4E38-AB9A-AAC11CE0ABC0}" type="pres">
      <dgm:prSet presAssocID="{2B53FABD-5EDB-4077-9377-E0362E3DAD5D}" presName="Name13" presStyleLbl="parChTrans1D2" presStyleIdx="2" presStyleCnt="4"/>
      <dgm:spPr/>
    </dgm:pt>
    <dgm:pt modelId="{F8E38A7C-FDAD-4F8D-A7DB-5EFA9319F69E}" type="pres">
      <dgm:prSet presAssocID="{252F1082-CD47-4D8B-A837-32AFF2C62AED}" presName="childText" presStyleLbl="bgAcc1" presStyleIdx="2" presStyleCnt="4" custScaleX="133246" custScaleY="152424">
        <dgm:presLayoutVars>
          <dgm:bulletEnabled val="1"/>
        </dgm:presLayoutVars>
      </dgm:prSet>
      <dgm:spPr/>
    </dgm:pt>
    <dgm:pt modelId="{62E9E398-BBBE-417D-8C20-9CA0EB814B77}" type="pres">
      <dgm:prSet presAssocID="{409DF6A9-5945-4020-8CFA-89B785E4E373}" presName="Name13" presStyleLbl="parChTrans1D2" presStyleIdx="3" presStyleCnt="4"/>
      <dgm:spPr/>
    </dgm:pt>
    <dgm:pt modelId="{3703E99E-5BEE-4D1B-BC4D-25DE2BD3E545}" type="pres">
      <dgm:prSet presAssocID="{5A51F50B-F5B8-44CC-9644-3F3C43745FB6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557E9E05-C368-4442-9879-40022FFC98EE}" type="presOf" srcId="{409DF6A9-5945-4020-8CFA-89B785E4E373}" destId="{62E9E398-BBBE-417D-8C20-9CA0EB814B77}" srcOrd="0" destOrd="0" presId="urn:microsoft.com/office/officeart/2005/8/layout/hierarchy3"/>
    <dgm:cxn modelId="{B1EF6717-2210-4C8F-A37E-ED1623C72BFF}" srcId="{921529C8-B94E-49C7-9CF4-A19FD7E4399C}" destId="{252F1082-CD47-4D8B-A837-32AFF2C62AED}" srcOrd="0" destOrd="0" parTransId="{2B53FABD-5EDB-4077-9377-E0362E3DAD5D}" sibTransId="{93B9FFE8-6D26-47AA-B54D-41118771874E}"/>
    <dgm:cxn modelId="{617D4C19-3237-44DE-9D53-993A3EBED017}" type="presOf" srcId="{921529C8-B94E-49C7-9CF4-A19FD7E4399C}" destId="{C045B550-2589-4E9D-B8EB-821E01DEAE18}" srcOrd="0" destOrd="0" presId="urn:microsoft.com/office/officeart/2005/8/layout/hierarchy3"/>
    <dgm:cxn modelId="{FD25391C-9254-4D14-BB60-D405145192E4}" type="presOf" srcId="{921529C8-B94E-49C7-9CF4-A19FD7E4399C}" destId="{FC7B4115-77F4-4B71-901E-7E518E2B2676}" srcOrd="1" destOrd="0" presId="urn:microsoft.com/office/officeart/2005/8/layout/hierarchy3"/>
    <dgm:cxn modelId="{9833FD25-C5A1-4F97-88D3-31086AA8EAB4}" type="presOf" srcId="{5F9FC64E-D065-4679-9E15-654080A77B5D}" destId="{2D8C9E1E-C432-44A2-9374-32D9C90DF925}" srcOrd="0" destOrd="0" presId="urn:microsoft.com/office/officeart/2005/8/layout/hierarchy3"/>
    <dgm:cxn modelId="{9FFFFE27-96C6-4B9A-965A-DEC1905E0D81}" type="presOf" srcId="{252F1082-CD47-4D8B-A837-32AFF2C62AED}" destId="{F8E38A7C-FDAD-4F8D-A7DB-5EFA9319F69E}" srcOrd="0" destOrd="0" presId="urn:microsoft.com/office/officeart/2005/8/layout/hierarchy3"/>
    <dgm:cxn modelId="{971EE12B-B6C5-4D7D-9B94-5F33F41773E9}" type="presOf" srcId="{68A1ACC1-13A9-4DAD-BD45-3EA54388C4D8}" destId="{DCF7E1E1-5C37-4DCE-99B5-384C39638821}" srcOrd="0" destOrd="0" presId="urn:microsoft.com/office/officeart/2005/8/layout/hierarchy3"/>
    <dgm:cxn modelId="{3CC0762E-98E1-4805-8D0B-5E15C5CA3B44}" srcId="{5F9FC64E-D065-4679-9E15-654080A77B5D}" destId="{45947C99-7243-400F-8E11-7CF12F99A720}" srcOrd="1" destOrd="0" parTransId="{295B9B35-52CD-4B6F-A8E4-BCAFE8243444}" sibTransId="{29982001-67BC-429E-AFAF-2E2F139AE902}"/>
    <dgm:cxn modelId="{823B7A2E-6FE7-4C88-8086-5097BABAB38A}" srcId="{921529C8-B94E-49C7-9CF4-A19FD7E4399C}" destId="{5A51F50B-F5B8-44CC-9644-3F3C43745FB6}" srcOrd="1" destOrd="0" parTransId="{409DF6A9-5945-4020-8CFA-89B785E4E373}" sibTransId="{314854FB-F469-4299-8828-C7BE0A82AAAF}"/>
    <dgm:cxn modelId="{9C0AD82F-83FC-4B01-A8B7-244AA83D589D}" type="presOf" srcId="{5A51F50B-F5B8-44CC-9644-3F3C43745FB6}" destId="{3703E99E-5BEE-4D1B-BC4D-25DE2BD3E545}" srcOrd="0" destOrd="0" presId="urn:microsoft.com/office/officeart/2005/8/layout/hierarchy3"/>
    <dgm:cxn modelId="{AEDFFA3D-E8AC-4D01-9D14-E5A489629667}" srcId="{68A1ACC1-13A9-4DAD-BD45-3EA54388C4D8}" destId="{921529C8-B94E-49C7-9CF4-A19FD7E4399C}" srcOrd="1" destOrd="0" parTransId="{31C75AE1-D8F6-421F-9EB2-24A8AC17153C}" sibTransId="{41A448E7-C078-406C-AC66-5DEED8713F5E}"/>
    <dgm:cxn modelId="{30AFE78F-19BE-4931-9758-E006A0C8906C}" type="presOf" srcId="{7C7E61E4-9FEB-4BFA-9064-04DABF56FE07}" destId="{DA787B61-4FA7-444A-9400-A053F05D5994}" srcOrd="0" destOrd="0" presId="urn:microsoft.com/office/officeart/2005/8/layout/hierarchy3"/>
    <dgm:cxn modelId="{0F55B69F-CE44-4321-9A55-7E0B72E24961}" type="presOf" srcId="{45947C99-7243-400F-8E11-7CF12F99A720}" destId="{0AF5B124-EB1F-43F7-B41B-A4C6107DFD2C}" srcOrd="0" destOrd="0" presId="urn:microsoft.com/office/officeart/2005/8/layout/hierarchy3"/>
    <dgm:cxn modelId="{19D68AA5-053C-4CF4-9E98-BEF81DF5D7F2}" srcId="{5F9FC64E-D065-4679-9E15-654080A77B5D}" destId="{970E577F-5FBC-4CFF-A4D7-2A7E1FBBECE9}" srcOrd="0" destOrd="0" parTransId="{7C7E61E4-9FEB-4BFA-9064-04DABF56FE07}" sibTransId="{B89C3BDF-A618-4570-A022-3A2704F64357}"/>
    <dgm:cxn modelId="{8FBFC4D7-9300-489D-90EC-339BB08C5B12}" srcId="{68A1ACC1-13A9-4DAD-BD45-3EA54388C4D8}" destId="{5F9FC64E-D065-4679-9E15-654080A77B5D}" srcOrd="0" destOrd="0" parTransId="{8A874062-0DB3-47A5-82B9-66C68A2AFD90}" sibTransId="{DA328F7D-A4DD-47B3-A513-DE862CB42ABB}"/>
    <dgm:cxn modelId="{2CE9B7DF-4E0F-4EFD-8244-0281867CB2E0}" type="presOf" srcId="{2B53FABD-5EDB-4077-9377-E0362E3DAD5D}" destId="{8F8F6E86-E9F9-4E38-AB9A-AAC11CE0ABC0}" srcOrd="0" destOrd="0" presId="urn:microsoft.com/office/officeart/2005/8/layout/hierarchy3"/>
    <dgm:cxn modelId="{95975EEC-2971-43C6-A53A-C32AC2F029E7}" type="presOf" srcId="{5F9FC64E-D065-4679-9E15-654080A77B5D}" destId="{400388CD-4788-4C91-95F5-27EB2499D05B}" srcOrd="1" destOrd="0" presId="urn:microsoft.com/office/officeart/2005/8/layout/hierarchy3"/>
    <dgm:cxn modelId="{2AD895ED-EE70-4B7D-BC82-877B9C867085}" type="presOf" srcId="{970E577F-5FBC-4CFF-A4D7-2A7E1FBBECE9}" destId="{543AB569-50A9-473C-ADDA-3794AAF9FE0D}" srcOrd="0" destOrd="0" presId="urn:microsoft.com/office/officeart/2005/8/layout/hierarchy3"/>
    <dgm:cxn modelId="{B93F73EE-54BD-4A26-99ED-74762DF83B14}" type="presOf" srcId="{295B9B35-52CD-4B6F-A8E4-BCAFE8243444}" destId="{FD769129-628C-4431-B98C-CFA038C3E603}" srcOrd="0" destOrd="0" presId="urn:microsoft.com/office/officeart/2005/8/layout/hierarchy3"/>
    <dgm:cxn modelId="{A922046C-A1DF-465A-B7AA-6D7BFB54D222}" type="presParOf" srcId="{DCF7E1E1-5C37-4DCE-99B5-384C39638821}" destId="{88473C3D-A52F-4127-9594-6A5FFFC3860F}" srcOrd="0" destOrd="0" presId="urn:microsoft.com/office/officeart/2005/8/layout/hierarchy3"/>
    <dgm:cxn modelId="{98E55F62-5FAF-417A-B2DA-CA3FE9476FFB}" type="presParOf" srcId="{88473C3D-A52F-4127-9594-6A5FFFC3860F}" destId="{A9251591-B7F8-4B6B-9CAB-A2805990B398}" srcOrd="0" destOrd="0" presId="urn:microsoft.com/office/officeart/2005/8/layout/hierarchy3"/>
    <dgm:cxn modelId="{D349B0F7-82BD-4CDC-A27A-724ED1075868}" type="presParOf" srcId="{A9251591-B7F8-4B6B-9CAB-A2805990B398}" destId="{2D8C9E1E-C432-44A2-9374-32D9C90DF925}" srcOrd="0" destOrd="0" presId="urn:microsoft.com/office/officeart/2005/8/layout/hierarchy3"/>
    <dgm:cxn modelId="{47DF6948-E843-4F70-9ABE-9DC50B78817C}" type="presParOf" srcId="{A9251591-B7F8-4B6B-9CAB-A2805990B398}" destId="{400388CD-4788-4C91-95F5-27EB2499D05B}" srcOrd="1" destOrd="0" presId="urn:microsoft.com/office/officeart/2005/8/layout/hierarchy3"/>
    <dgm:cxn modelId="{01D87232-4708-4D48-96CD-035988C1802B}" type="presParOf" srcId="{88473C3D-A52F-4127-9594-6A5FFFC3860F}" destId="{C19CDABA-A30D-4DC0-816D-45268810A000}" srcOrd="1" destOrd="0" presId="urn:microsoft.com/office/officeart/2005/8/layout/hierarchy3"/>
    <dgm:cxn modelId="{9F3BBBD9-E3C4-4CEA-8E8E-8C2612AC8A81}" type="presParOf" srcId="{C19CDABA-A30D-4DC0-816D-45268810A000}" destId="{DA787B61-4FA7-444A-9400-A053F05D5994}" srcOrd="0" destOrd="0" presId="urn:microsoft.com/office/officeart/2005/8/layout/hierarchy3"/>
    <dgm:cxn modelId="{D0A6C15E-6DCE-48CC-B72B-B16B64096AA0}" type="presParOf" srcId="{C19CDABA-A30D-4DC0-816D-45268810A000}" destId="{543AB569-50A9-473C-ADDA-3794AAF9FE0D}" srcOrd="1" destOrd="0" presId="urn:microsoft.com/office/officeart/2005/8/layout/hierarchy3"/>
    <dgm:cxn modelId="{09895BD9-BFB9-4758-ADB8-40284D386F61}" type="presParOf" srcId="{C19CDABA-A30D-4DC0-816D-45268810A000}" destId="{FD769129-628C-4431-B98C-CFA038C3E603}" srcOrd="2" destOrd="0" presId="urn:microsoft.com/office/officeart/2005/8/layout/hierarchy3"/>
    <dgm:cxn modelId="{07D0874F-3004-4B78-ADC8-AD8812DAABA3}" type="presParOf" srcId="{C19CDABA-A30D-4DC0-816D-45268810A000}" destId="{0AF5B124-EB1F-43F7-B41B-A4C6107DFD2C}" srcOrd="3" destOrd="0" presId="urn:microsoft.com/office/officeart/2005/8/layout/hierarchy3"/>
    <dgm:cxn modelId="{7F611913-7B31-43B7-BC0B-7F547CAB342F}" type="presParOf" srcId="{DCF7E1E1-5C37-4DCE-99B5-384C39638821}" destId="{704E503C-8CAB-455E-8F31-99CE6126CE93}" srcOrd="1" destOrd="0" presId="urn:microsoft.com/office/officeart/2005/8/layout/hierarchy3"/>
    <dgm:cxn modelId="{8D1A9895-B252-4909-B51C-4146E9559DD1}" type="presParOf" srcId="{704E503C-8CAB-455E-8F31-99CE6126CE93}" destId="{F57FCB0B-B91D-4DC0-BE02-33B6480900BD}" srcOrd="0" destOrd="0" presId="urn:microsoft.com/office/officeart/2005/8/layout/hierarchy3"/>
    <dgm:cxn modelId="{7DCE5FC8-8246-43CD-8663-3AD891DD4F9C}" type="presParOf" srcId="{F57FCB0B-B91D-4DC0-BE02-33B6480900BD}" destId="{C045B550-2589-4E9D-B8EB-821E01DEAE18}" srcOrd="0" destOrd="0" presId="urn:microsoft.com/office/officeart/2005/8/layout/hierarchy3"/>
    <dgm:cxn modelId="{3A2E9D78-9818-44B2-9848-63CEC2E58494}" type="presParOf" srcId="{F57FCB0B-B91D-4DC0-BE02-33B6480900BD}" destId="{FC7B4115-77F4-4B71-901E-7E518E2B2676}" srcOrd="1" destOrd="0" presId="urn:microsoft.com/office/officeart/2005/8/layout/hierarchy3"/>
    <dgm:cxn modelId="{B57E0B90-C5A2-4126-B8DB-AB6CD3FDD738}" type="presParOf" srcId="{704E503C-8CAB-455E-8F31-99CE6126CE93}" destId="{C2B442BF-FEFB-4FBE-8DB2-5087D4A9B194}" srcOrd="1" destOrd="0" presId="urn:microsoft.com/office/officeart/2005/8/layout/hierarchy3"/>
    <dgm:cxn modelId="{A5E8A987-D5F9-4C01-8AAC-0FCD59EE1A00}" type="presParOf" srcId="{C2B442BF-FEFB-4FBE-8DB2-5087D4A9B194}" destId="{8F8F6E86-E9F9-4E38-AB9A-AAC11CE0ABC0}" srcOrd="0" destOrd="0" presId="urn:microsoft.com/office/officeart/2005/8/layout/hierarchy3"/>
    <dgm:cxn modelId="{66BBE6DB-EA1B-4583-B8B0-FC4BB9A0DED9}" type="presParOf" srcId="{C2B442BF-FEFB-4FBE-8DB2-5087D4A9B194}" destId="{F8E38A7C-FDAD-4F8D-A7DB-5EFA9319F69E}" srcOrd="1" destOrd="0" presId="urn:microsoft.com/office/officeart/2005/8/layout/hierarchy3"/>
    <dgm:cxn modelId="{1C479505-6195-4C09-B8E5-E7865E288279}" type="presParOf" srcId="{C2B442BF-FEFB-4FBE-8DB2-5087D4A9B194}" destId="{62E9E398-BBBE-417D-8C20-9CA0EB814B77}" srcOrd="2" destOrd="0" presId="urn:microsoft.com/office/officeart/2005/8/layout/hierarchy3"/>
    <dgm:cxn modelId="{6F7498AA-C336-4C35-B1BC-D9B7F9558116}" type="presParOf" srcId="{C2B442BF-FEFB-4FBE-8DB2-5087D4A9B194}" destId="{3703E99E-5BEE-4D1B-BC4D-25DE2BD3E545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813B1B-B1EC-4F0E-847E-7F46189CE49A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2D1522B-49E0-49E4-AB90-03C11172F9C2}">
      <dgm:prSet phldrT="[Testo]"/>
      <dgm:spPr/>
      <dgm:t>
        <a:bodyPr/>
        <a:lstStyle/>
        <a:p>
          <a:r>
            <a:rPr lang="it-IT" dirty="0"/>
            <a:t>Stato liberale</a:t>
          </a:r>
        </a:p>
      </dgm:t>
    </dgm:pt>
    <dgm:pt modelId="{54E8B3E0-CC64-44CA-87F0-CBD4570623FA}" type="parTrans" cxnId="{AE65D5DC-C0BC-4A00-87F2-30E4EC95D355}">
      <dgm:prSet/>
      <dgm:spPr/>
      <dgm:t>
        <a:bodyPr/>
        <a:lstStyle/>
        <a:p>
          <a:endParaRPr lang="it-IT"/>
        </a:p>
      </dgm:t>
    </dgm:pt>
    <dgm:pt modelId="{6F040E38-6FCC-4A8B-94BB-2CCF4F7D0BC6}" type="sibTrans" cxnId="{AE65D5DC-C0BC-4A00-87F2-30E4EC95D355}">
      <dgm:prSet/>
      <dgm:spPr/>
      <dgm:t>
        <a:bodyPr/>
        <a:lstStyle/>
        <a:p>
          <a:endParaRPr lang="it-IT"/>
        </a:p>
      </dgm:t>
    </dgm:pt>
    <dgm:pt modelId="{20C1C62E-2BDF-4990-8F2A-14EEB2909502}">
      <dgm:prSet phldrT="[Testo]"/>
      <dgm:spPr/>
      <dgm:t>
        <a:bodyPr/>
        <a:lstStyle/>
        <a:p>
          <a:r>
            <a:rPr lang="it-IT" dirty="0"/>
            <a:t>Diritti civili e libertà fondamentali</a:t>
          </a:r>
        </a:p>
      </dgm:t>
    </dgm:pt>
    <dgm:pt modelId="{2E9F6D7C-D8B1-43DC-9E99-EBEE04DA4899}" type="parTrans" cxnId="{F18C29AD-89F5-420F-B5BB-76CE22CCDE23}">
      <dgm:prSet/>
      <dgm:spPr/>
      <dgm:t>
        <a:bodyPr/>
        <a:lstStyle/>
        <a:p>
          <a:endParaRPr lang="it-IT"/>
        </a:p>
      </dgm:t>
    </dgm:pt>
    <dgm:pt modelId="{65D3C253-342D-4938-ADAF-B5A481BE9E8A}" type="sibTrans" cxnId="{F18C29AD-89F5-420F-B5BB-76CE22CCDE23}">
      <dgm:prSet/>
      <dgm:spPr/>
      <dgm:t>
        <a:bodyPr/>
        <a:lstStyle/>
        <a:p>
          <a:endParaRPr lang="it-IT"/>
        </a:p>
      </dgm:t>
    </dgm:pt>
    <dgm:pt modelId="{A59E62CE-D99E-48AB-A1FF-5A7E897B6506}">
      <dgm:prSet phldrT="[Testo]"/>
      <dgm:spPr/>
      <dgm:t>
        <a:bodyPr/>
        <a:lstStyle/>
        <a:p>
          <a:r>
            <a:rPr lang="it-IT" dirty="0"/>
            <a:t>Rappresentanza politica</a:t>
          </a:r>
        </a:p>
      </dgm:t>
    </dgm:pt>
    <dgm:pt modelId="{F0AEA34F-C40B-4433-822C-9E3900B254D8}" type="parTrans" cxnId="{A83238A0-D7D8-44FB-BD3F-91E3F98C0A8D}">
      <dgm:prSet/>
      <dgm:spPr/>
      <dgm:t>
        <a:bodyPr/>
        <a:lstStyle/>
        <a:p>
          <a:endParaRPr lang="it-IT"/>
        </a:p>
      </dgm:t>
    </dgm:pt>
    <dgm:pt modelId="{5A4F700B-AC3C-4C96-A8F0-001B00F672E8}" type="sibTrans" cxnId="{A83238A0-D7D8-44FB-BD3F-91E3F98C0A8D}">
      <dgm:prSet/>
      <dgm:spPr/>
      <dgm:t>
        <a:bodyPr/>
        <a:lstStyle/>
        <a:p>
          <a:endParaRPr lang="it-IT"/>
        </a:p>
      </dgm:t>
    </dgm:pt>
    <dgm:pt modelId="{64E88099-D729-4A7D-BA30-406CC5576A6C}">
      <dgm:prSet phldrT="[Testo]"/>
      <dgm:spPr/>
      <dgm:t>
        <a:bodyPr/>
        <a:lstStyle/>
        <a:p>
          <a:r>
            <a:rPr lang="it-IT" dirty="0"/>
            <a:t>Stato democratico</a:t>
          </a:r>
        </a:p>
      </dgm:t>
    </dgm:pt>
    <dgm:pt modelId="{A58AE025-1FB7-4477-8A5D-329103834834}" type="parTrans" cxnId="{62AD6EE0-3991-46ED-B304-A753B8C7EF4B}">
      <dgm:prSet/>
      <dgm:spPr/>
      <dgm:t>
        <a:bodyPr/>
        <a:lstStyle/>
        <a:p>
          <a:endParaRPr lang="it-IT"/>
        </a:p>
      </dgm:t>
    </dgm:pt>
    <dgm:pt modelId="{350B149D-F4F9-4C74-8FF7-5F7433B8F491}" type="sibTrans" cxnId="{62AD6EE0-3991-46ED-B304-A753B8C7EF4B}">
      <dgm:prSet/>
      <dgm:spPr/>
      <dgm:t>
        <a:bodyPr/>
        <a:lstStyle/>
        <a:p>
          <a:endParaRPr lang="it-IT"/>
        </a:p>
      </dgm:t>
    </dgm:pt>
    <dgm:pt modelId="{C7F6ED51-9213-49DB-975B-B1609E15C5AC}">
      <dgm:prSet phldrT="[Testo]"/>
      <dgm:spPr/>
      <dgm:t>
        <a:bodyPr/>
        <a:lstStyle/>
        <a:p>
          <a:r>
            <a:rPr lang="it-IT" dirty="0"/>
            <a:t>Diritti civili estesi a tutti insieme a quelli politici e sociali</a:t>
          </a:r>
        </a:p>
      </dgm:t>
    </dgm:pt>
    <dgm:pt modelId="{C0DD2F13-FBF2-4062-A9B3-3639CB6D24AB}" type="parTrans" cxnId="{2BF818C1-6E1C-4BD0-A27D-3A9C8AB29B0D}">
      <dgm:prSet/>
      <dgm:spPr/>
      <dgm:t>
        <a:bodyPr/>
        <a:lstStyle/>
        <a:p>
          <a:endParaRPr lang="it-IT"/>
        </a:p>
      </dgm:t>
    </dgm:pt>
    <dgm:pt modelId="{BD4F21C8-CD1D-4A38-BE6E-2C36B95CB4CA}" type="sibTrans" cxnId="{2BF818C1-6E1C-4BD0-A27D-3A9C8AB29B0D}">
      <dgm:prSet/>
      <dgm:spPr/>
      <dgm:t>
        <a:bodyPr/>
        <a:lstStyle/>
        <a:p>
          <a:endParaRPr lang="it-IT"/>
        </a:p>
      </dgm:t>
    </dgm:pt>
    <dgm:pt modelId="{126735D7-9BE9-47A3-BEB7-E76117A1ACF0}">
      <dgm:prSet phldrT="[Testo]"/>
      <dgm:spPr/>
      <dgm:t>
        <a:bodyPr/>
        <a:lstStyle/>
        <a:p>
          <a:r>
            <a:rPr lang="it-IT" dirty="0"/>
            <a:t>Welfare State</a:t>
          </a:r>
        </a:p>
      </dgm:t>
    </dgm:pt>
    <dgm:pt modelId="{B4BA459D-FC77-4B15-B9C9-A5EDF0564035}" type="parTrans" cxnId="{D9FCFC27-4B2E-44AF-A8E5-82E0E9CF3DB0}">
      <dgm:prSet/>
      <dgm:spPr/>
      <dgm:t>
        <a:bodyPr/>
        <a:lstStyle/>
        <a:p>
          <a:endParaRPr lang="it-IT"/>
        </a:p>
      </dgm:t>
    </dgm:pt>
    <dgm:pt modelId="{BB764561-7892-4068-ACAF-D351C95A2710}" type="sibTrans" cxnId="{D9FCFC27-4B2E-44AF-A8E5-82E0E9CF3DB0}">
      <dgm:prSet/>
      <dgm:spPr/>
      <dgm:t>
        <a:bodyPr/>
        <a:lstStyle/>
        <a:p>
          <a:endParaRPr lang="it-IT"/>
        </a:p>
      </dgm:t>
    </dgm:pt>
    <dgm:pt modelId="{8ACD4489-F327-4B53-B811-6216EA0428C1}">
      <dgm:prSet phldrT="[Testo]"/>
      <dgm:spPr/>
      <dgm:t>
        <a:bodyPr/>
        <a:lstStyle/>
        <a:p>
          <a:r>
            <a:rPr lang="it-IT" dirty="0"/>
            <a:t>Parlamenti</a:t>
          </a:r>
        </a:p>
      </dgm:t>
    </dgm:pt>
    <dgm:pt modelId="{E2A1ADF1-8383-44A4-A58C-A4B2B3054BC1}" type="parTrans" cxnId="{7C94DE92-76EF-4E27-BBEC-61CDBEB7BC26}">
      <dgm:prSet/>
      <dgm:spPr/>
      <dgm:t>
        <a:bodyPr/>
        <a:lstStyle/>
        <a:p>
          <a:endParaRPr lang="it-IT"/>
        </a:p>
      </dgm:t>
    </dgm:pt>
    <dgm:pt modelId="{7700B38C-7263-48D2-9041-B0B2737C9063}" type="sibTrans" cxnId="{7C94DE92-76EF-4E27-BBEC-61CDBEB7BC26}">
      <dgm:prSet/>
      <dgm:spPr/>
      <dgm:t>
        <a:bodyPr/>
        <a:lstStyle/>
        <a:p>
          <a:endParaRPr lang="it-IT"/>
        </a:p>
      </dgm:t>
    </dgm:pt>
    <dgm:pt modelId="{76926879-7B98-4217-B9B9-CDD86A68529D}">
      <dgm:prSet phldrT="[Testo]"/>
      <dgm:spPr/>
      <dgm:t>
        <a:bodyPr/>
        <a:lstStyle/>
        <a:p>
          <a:r>
            <a:rPr lang="it-IT" dirty="0"/>
            <a:t>Principio della separazione dei poteri</a:t>
          </a:r>
        </a:p>
      </dgm:t>
    </dgm:pt>
    <dgm:pt modelId="{3964516F-10B0-466F-A1BF-D0E671394B48}" type="parTrans" cxnId="{8FE7AA6A-04D4-40CF-8099-A5444584BC75}">
      <dgm:prSet/>
      <dgm:spPr/>
      <dgm:t>
        <a:bodyPr/>
        <a:lstStyle/>
        <a:p>
          <a:endParaRPr lang="it-IT"/>
        </a:p>
      </dgm:t>
    </dgm:pt>
    <dgm:pt modelId="{BC16BDD4-617E-41FC-85E7-3F9AC83F30A8}" type="sibTrans" cxnId="{8FE7AA6A-04D4-40CF-8099-A5444584BC75}">
      <dgm:prSet/>
      <dgm:spPr/>
      <dgm:t>
        <a:bodyPr/>
        <a:lstStyle/>
        <a:p>
          <a:endParaRPr lang="it-IT"/>
        </a:p>
      </dgm:t>
    </dgm:pt>
    <dgm:pt modelId="{554BC638-70FF-46EF-B0C7-68901F3A3764}" type="pres">
      <dgm:prSet presAssocID="{9C813B1B-B1EC-4F0E-847E-7F46189CE49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12B237F-21B0-430D-B2F7-B886794EAACA}" type="pres">
      <dgm:prSet presAssocID="{C2D1522B-49E0-49E4-AB90-03C11172F9C2}" presName="root" presStyleCnt="0"/>
      <dgm:spPr/>
    </dgm:pt>
    <dgm:pt modelId="{61003632-CFD9-4564-AE69-8618DB3F61E9}" type="pres">
      <dgm:prSet presAssocID="{C2D1522B-49E0-49E4-AB90-03C11172F9C2}" presName="rootComposite" presStyleCnt="0"/>
      <dgm:spPr/>
    </dgm:pt>
    <dgm:pt modelId="{D190E6AF-E6E5-4066-84A8-3F49A29C324E}" type="pres">
      <dgm:prSet presAssocID="{C2D1522B-49E0-49E4-AB90-03C11172F9C2}" presName="rootText" presStyleLbl="node1" presStyleIdx="0" presStyleCnt="2"/>
      <dgm:spPr/>
    </dgm:pt>
    <dgm:pt modelId="{DEABEBDB-B8BF-4425-A52F-6D268904D47B}" type="pres">
      <dgm:prSet presAssocID="{C2D1522B-49E0-49E4-AB90-03C11172F9C2}" presName="rootConnector" presStyleLbl="node1" presStyleIdx="0" presStyleCnt="2"/>
      <dgm:spPr/>
    </dgm:pt>
    <dgm:pt modelId="{33AF6BA9-CA4F-4519-A4FD-ADE09F57669C}" type="pres">
      <dgm:prSet presAssocID="{C2D1522B-49E0-49E4-AB90-03C11172F9C2}" presName="childShape" presStyleCnt="0"/>
      <dgm:spPr/>
    </dgm:pt>
    <dgm:pt modelId="{E8FA676B-6B34-4ADD-9E39-AEE0B0D228DD}" type="pres">
      <dgm:prSet presAssocID="{2E9F6D7C-D8B1-43DC-9E99-EBEE04DA4899}" presName="Name13" presStyleLbl="parChTrans1D2" presStyleIdx="0" presStyleCnt="6"/>
      <dgm:spPr/>
    </dgm:pt>
    <dgm:pt modelId="{C03FDAF6-ED5C-4D90-8015-2257268015BF}" type="pres">
      <dgm:prSet presAssocID="{20C1C62E-2BDF-4990-8F2A-14EEB2909502}" presName="childText" presStyleLbl="bgAcc1" presStyleIdx="0" presStyleCnt="6">
        <dgm:presLayoutVars>
          <dgm:bulletEnabled val="1"/>
        </dgm:presLayoutVars>
      </dgm:prSet>
      <dgm:spPr/>
    </dgm:pt>
    <dgm:pt modelId="{6578A0F7-724F-43B2-A3DF-55B51F9DF591}" type="pres">
      <dgm:prSet presAssocID="{F0AEA34F-C40B-4433-822C-9E3900B254D8}" presName="Name13" presStyleLbl="parChTrans1D2" presStyleIdx="1" presStyleCnt="6"/>
      <dgm:spPr/>
    </dgm:pt>
    <dgm:pt modelId="{2960DC43-B658-405A-BB60-21D60ACF469B}" type="pres">
      <dgm:prSet presAssocID="{A59E62CE-D99E-48AB-A1FF-5A7E897B6506}" presName="childText" presStyleLbl="bgAcc1" presStyleIdx="1" presStyleCnt="6">
        <dgm:presLayoutVars>
          <dgm:bulletEnabled val="1"/>
        </dgm:presLayoutVars>
      </dgm:prSet>
      <dgm:spPr/>
    </dgm:pt>
    <dgm:pt modelId="{897972B9-F050-4CE2-9286-FBD7A2B54461}" type="pres">
      <dgm:prSet presAssocID="{E2A1ADF1-8383-44A4-A58C-A4B2B3054BC1}" presName="Name13" presStyleLbl="parChTrans1D2" presStyleIdx="2" presStyleCnt="6"/>
      <dgm:spPr/>
    </dgm:pt>
    <dgm:pt modelId="{A8A47516-BF6E-4768-ADD5-81F0FB17A6F4}" type="pres">
      <dgm:prSet presAssocID="{8ACD4489-F327-4B53-B811-6216EA0428C1}" presName="childText" presStyleLbl="bgAcc1" presStyleIdx="2" presStyleCnt="6">
        <dgm:presLayoutVars>
          <dgm:bulletEnabled val="1"/>
        </dgm:presLayoutVars>
      </dgm:prSet>
      <dgm:spPr/>
    </dgm:pt>
    <dgm:pt modelId="{FF060F62-AAC8-4BB8-AC50-28A647882E2D}" type="pres">
      <dgm:prSet presAssocID="{3964516F-10B0-466F-A1BF-D0E671394B48}" presName="Name13" presStyleLbl="parChTrans1D2" presStyleIdx="3" presStyleCnt="6"/>
      <dgm:spPr/>
    </dgm:pt>
    <dgm:pt modelId="{7DED2BD1-6A5E-49FB-8BD8-685B5C5DD706}" type="pres">
      <dgm:prSet presAssocID="{76926879-7B98-4217-B9B9-CDD86A68529D}" presName="childText" presStyleLbl="bgAcc1" presStyleIdx="3" presStyleCnt="6">
        <dgm:presLayoutVars>
          <dgm:bulletEnabled val="1"/>
        </dgm:presLayoutVars>
      </dgm:prSet>
      <dgm:spPr/>
    </dgm:pt>
    <dgm:pt modelId="{7574DE0D-958D-4CB1-B6EB-5FDC28C88CE8}" type="pres">
      <dgm:prSet presAssocID="{64E88099-D729-4A7D-BA30-406CC5576A6C}" presName="root" presStyleCnt="0"/>
      <dgm:spPr/>
    </dgm:pt>
    <dgm:pt modelId="{9E825DAF-6888-405D-8968-4306474EE73C}" type="pres">
      <dgm:prSet presAssocID="{64E88099-D729-4A7D-BA30-406CC5576A6C}" presName="rootComposite" presStyleCnt="0"/>
      <dgm:spPr/>
    </dgm:pt>
    <dgm:pt modelId="{0BF00842-9D36-4908-8FFC-273815586EC9}" type="pres">
      <dgm:prSet presAssocID="{64E88099-D729-4A7D-BA30-406CC5576A6C}" presName="rootText" presStyleLbl="node1" presStyleIdx="1" presStyleCnt="2"/>
      <dgm:spPr/>
    </dgm:pt>
    <dgm:pt modelId="{8A954050-1083-4528-AD0B-A256A796E3F7}" type="pres">
      <dgm:prSet presAssocID="{64E88099-D729-4A7D-BA30-406CC5576A6C}" presName="rootConnector" presStyleLbl="node1" presStyleIdx="1" presStyleCnt="2"/>
      <dgm:spPr/>
    </dgm:pt>
    <dgm:pt modelId="{D3C10699-0A3E-4C7C-8A0C-1A129D820736}" type="pres">
      <dgm:prSet presAssocID="{64E88099-D729-4A7D-BA30-406CC5576A6C}" presName="childShape" presStyleCnt="0"/>
      <dgm:spPr/>
    </dgm:pt>
    <dgm:pt modelId="{7D69478A-D0B0-491C-A7E9-5F41D3DD21F3}" type="pres">
      <dgm:prSet presAssocID="{C0DD2F13-FBF2-4062-A9B3-3639CB6D24AB}" presName="Name13" presStyleLbl="parChTrans1D2" presStyleIdx="4" presStyleCnt="6"/>
      <dgm:spPr/>
    </dgm:pt>
    <dgm:pt modelId="{FC898ED4-3B62-4086-B49A-F3A143090EF0}" type="pres">
      <dgm:prSet presAssocID="{C7F6ED51-9213-49DB-975B-B1609E15C5AC}" presName="childText" presStyleLbl="bgAcc1" presStyleIdx="4" presStyleCnt="6" custScaleX="143025" custScaleY="207032">
        <dgm:presLayoutVars>
          <dgm:bulletEnabled val="1"/>
        </dgm:presLayoutVars>
      </dgm:prSet>
      <dgm:spPr/>
    </dgm:pt>
    <dgm:pt modelId="{8890A4B7-670C-4015-91E8-23E58F1B96A7}" type="pres">
      <dgm:prSet presAssocID="{B4BA459D-FC77-4B15-B9C9-A5EDF0564035}" presName="Name13" presStyleLbl="parChTrans1D2" presStyleIdx="5" presStyleCnt="6"/>
      <dgm:spPr/>
    </dgm:pt>
    <dgm:pt modelId="{90E11CED-E590-4EB3-AE66-B12F884E13C7}" type="pres">
      <dgm:prSet presAssocID="{126735D7-9BE9-47A3-BEB7-E76117A1ACF0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7A90E90C-6CC6-41B3-BD97-1767E4AA8654}" type="presOf" srcId="{9C813B1B-B1EC-4F0E-847E-7F46189CE49A}" destId="{554BC638-70FF-46EF-B0C7-68901F3A3764}" srcOrd="0" destOrd="0" presId="urn:microsoft.com/office/officeart/2005/8/layout/hierarchy3"/>
    <dgm:cxn modelId="{FAE1F913-69FC-42E3-9785-B8BA0567BFA8}" type="presOf" srcId="{2E9F6D7C-D8B1-43DC-9E99-EBEE04DA4899}" destId="{E8FA676B-6B34-4ADD-9E39-AEE0B0D228DD}" srcOrd="0" destOrd="0" presId="urn:microsoft.com/office/officeart/2005/8/layout/hierarchy3"/>
    <dgm:cxn modelId="{8AAE611D-6B7D-48FF-AFAC-DE56A333F54A}" type="presOf" srcId="{64E88099-D729-4A7D-BA30-406CC5576A6C}" destId="{8A954050-1083-4528-AD0B-A256A796E3F7}" srcOrd="1" destOrd="0" presId="urn:microsoft.com/office/officeart/2005/8/layout/hierarchy3"/>
    <dgm:cxn modelId="{D9FCFC27-4B2E-44AF-A8E5-82E0E9CF3DB0}" srcId="{64E88099-D729-4A7D-BA30-406CC5576A6C}" destId="{126735D7-9BE9-47A3-BEB7-E76117A1ACF0}" srcOrd="1" destOrd="0" parTransId="{B4BA459D-FC77-4B15-B9C9-A5EDF0564035}" sibTransId="{BB764561-7892-4068-ACAF-D351C95A2710}"/>
    <dgm:cxn modelId="{8FE7AA6A-04D4-40CF-8099-A5444584BC75}" srcId="{C2D1522B-49E0-49E4-AB90-03C11172F9C2}" destId="{76926879-7B98-4217-B9B9-CDD86A68529D}" srcOrd="3" destOrd="0" parTransId="{3964516F-10B0-466F-A1BF-D0E671394B48}" sibTransId="{BC16BDD4-617E-41FC-85E7-3F9AC83F30A8}"/>
    <dgm:cxn modelId="{8F75BF6E-EEA9-4483-B397-BFEF14A4F596}" type="presOf" srcId="{C2D1522B-49E0-49E4-AB90-03C11172F9C2}" destId="{D190E6AF-E6E5-4066-84A8-3F49A29C324E}" srcOrd="0" destOrd="0" presId="urn:microsoft.com/office/officeart/2005/8/layout/hierarchy3"/>
    <dgm:cxn modelId="{E5D1CB4F-2093-4A0E-AAB8-5F28EF323C44}" type="presOf" srcId="{8ACD4489-F327-4B53-B811-6216EA0428C1}" destId="{A8A47516-BF6E-4768-ADD5-81F0FB17A6F4}" srcOrd="0" destOrd="0" presId="urn:microsoft.com/office/officeart/2005/8/layout/hierarchy3"/>
    <dgm:cxn modelId="{5CE91471-AF0C-49E5-BC1A-DDD7FFA30E68}" type="presOf" srcId="{126735D7-9BE9-47A3-BEB7-E76117A1ACF0}" destId="{90E11CED-E590-4EB3-AE66-B12F884E13C7}" srcOrd="0" destOrd="0" presId="urn:microsoft.com/office/officeart/2005/8/layout/hierarchy3"/>
    <dgm:cxn modelId="{7C94DE92-76EF-4E27-BBEC-61CDBEB7BC26}" srcId="{C2D1522B-49E0-49E4-AB90-03C11172F9C2}" destId="{8ACD4489-F327-4B53-B811-6216EA0428C1}" srcOrd="2" destOrd="0" parTransId="{E2A1ADF1-8383-44A4-A58C-A4B2B3054BC1}" sibTransId="{7700B38C-7263-48D2-9041-B0B2737C9063}"/>
    <dgm:cxn modelId="{CED5DA9C-8137-4495-8B32-7BF1AE139220}" type="presOf" srcId="{76926879-7B98-4217-B9B9-CDD86A68529D}" destId="{7DED2BD1-6A5E-49FB-8BD8-685B5C5DD706}" srcOrd="0" destOrd="0" presId="urn:microsoft.com/office/officeart/2005/8/layout/hierarchy3"/>
    <dgm:cxn modelId="{A83238A0-D7D8-44FB-BD3F-91E3F98C0A8D}" srcId="{C2D1522B-49E0-49E4-AB90-03C11172F9C2}" destId="{A59E62CE-D99E-48AB-A1FF-5A7E897B6506}" srcOrd="1" destOrd="0" parTransId="{F0AEA34F-C40B-4433-822C-9E3900B254D8}" sibTransId="{5A4F700B-AC3C-4C96-A8F0-001B00F672E8}"/>
    <dgm:cxn modelId="{A11CE2A1-9E48-48B4-941F-758CE1E0926F}" type="presOf" srcId="{3964516F-10B0-466F-A1BF-D0E671394B48}" destId="{FF060F62-AAC8-4BB8-AC50-28A647882E2D}" srcOrd="0" destOrd="0" presId="urn:microsoft.com/office/officeart/2005/8/layout/hierarchy3"/>
    <dgm:cxn modelId="{E2FBEFA7-10C6-43E5-89CD-7F5EAB205C81}" type="presOf" srcId="{E2A1ADF1-8383-44A4-A58C-A4B2B3054BC1}" destId="{897972B9-F050-4CE2-9286-FBD7A2B54461}" srcOrd="0" destOrd="0" presId="urn:microsoft.com/office/officeart/2005/8/layout/hierarchy3"/>
    <dgm:cxn modelId="{F18C29AD-89F5-420F-B5BB-76CE22CCDE23}" srcId="{C2D1522B-49E0-49E4-AB90-03C11172F9C2}" destId="{20C1C62E-2BDF-4990-8F2A-14EEB2909502}" srcOrd="0" destOrd="0" parTransId="{2E9F6D7C-D8B1-43DC-9E99-EBEE04DA4899}" sibTransId="{65D3C253-342D-4938-ADAF-B5A481BE9E8A}"/>
    <dgm:cxn modelId="{F8C853B6-170D-4C65-A1B2-0EAE502F9C7E}" type="presOf" srcId="{B4BA459D-FC77-4B15-B9C9-A5EDF0564035}" destId="{8890A4B7-670C-4015-91E8-23E58F1B96A7}" srcOrd="0" destOrd="0" presId="urn:microsoft.com/office/officeart/2005/8/layout/hierarchy3"/>
    <dgm:cxn modelId="{2BF818C1-6E1C-4BD0-A27D-3A9C8AB29B0D}" srcId="{64E88099-D729-4A7D-BA30-406CC5576A6C}" destId="{C7F6ED51-9213-49DB-975B-B1609E15C5AC}" srcOrd="0" destOrd="0" parTransId="{C0DD2F13-FBF2-4062-A9B3-3639CB6D24AB}" sibTransId="{BD4F21C8-CD1D-4A38-BE6E-2C36B95CB4CA}"/>
    <dgm:cxn modelId="{199F84C1-C4C7-438C-8807-09A669CF8B75}" type="presOf" srcId="{F0AEA34F-C40B-4433-822C-9E3900B254D8}" destId="{6578A0F7-724F-43B2-A3DF-55B51F9DF591}" srcOrd="0" destOrd="0" presId="urn:microsoft.com/office/officeart/2005/8/layout/hierarchy3"/>
    <dgm:cxn modelId="{70F45DD1-38E2-4D76-A55A-F21FCC5CD6C4}" type="presOf" srcId="{A59E62CE-D99E-48AB-A1FF-5A7E897B6506}" destId="{2960DC43-B658-405A-BB60-21D60ACF469B}" srcOrd="0" destOrd="0" presId="urn:microsoft.com/office/officeart/2005/8/layout/hierarchy3"/>
    <dgm:cxn modelId="{477D35D7-AD55-4FDA-A9BB-F0F1BEE3F709}" type="presOf" srcId="{C7F6ED51-9213-49DB-975B-B1609E15C5AC}" destId="{FC898ED4-3B62-4086-B49A-F3A143090EF0}" srcOrd="0" destOrd="0" presId="urn:microsoft.com/office/officeart/2005/8/layout/hierarchy3"/>
    <dgm:cxn modelId="{AE65D5DC-C0BC-4A00-87F2-30E4EC95D355}" srcId="{9C813B1B-B1EC-4F0E-847E-7F46189CE49A}" destId="{C2D1522B-49E0-49E4-AB90-03C11172F9C2}" srcOrd="0" destOrd="0" parTransId="{54E8B3E0-CC64-44CA-87F0-CBD4570623FA}" sibTransId="{6F040E38-6FCC-4A8B-94BB-2CCF4F7D0BC6}"/>
    <dgm:cxn modelId="{62AD6EE0-3991-46ED-B304-A753B8C7EF4B}" srcId="{9C813B1B-B1EC-4F0E-847E-7F46189CE49A}" destId="{64E88099-D729-4A7D-BA30-406CC5576A6C}" srcOrd="1" destOrd="0" parTransId="{A58AE025-1FB7-4477-8A5D-329103834834}" sibTransId="{350B149D-F4F9-4C74-8FF7-5F7433B8F491}"/>
    <dgm:cxn modelId="{C74555E5-613C-44F4-8975-8E3E3D9598DC}" type="presOf" srcId="{C0DD2F13-FBF2-4062-A9B3-3639CB6D24AB}" destId="{7D69478A-D0B0-491C-A7E9-5F41D3DD21F3}" srcOrd="0" destOrd="0" presId="urn:microsoft.com/office/officeart/2005/8/layout/hierarchy3"/>
    <dgm:cxn modelId="{864656F2-1FCA-4A6F-B759-8C13E95A8C32}" type="presOf" srcId="{64E88099-D729-4A7D-BA30-406CC5576A6C}" destId="{0BF00842-9D36-4908-8FFC-273815586EC9}" srcOrd="0" destOrd="0" presId="urn:microsoft.com/office/officeart/2005/8/layout/hierarchy3"/>
    <dgm:cxn modelId="{F3AFF7F2-ABA8-4DCA-A361-E079530ECE1D}" type="presOf" srcId="{20C1C62E-2BDF-4990-8F2A-14EEB2909502}" destId="{C03FDAF6-ED5C-4D90-8015-2257268015BF}" srcOrd="0" destOrd="0" presId="urn:microsoft.com/office/officeart/2005/8/layout/hierarchy3"/>
    <dgm:cxn modelId="{BB7EFDF7-BEC7-4720-9B90-1F238D62D727}" type="presOf" srcId="{C2D1522B-49E0-49E4-AB90-03C11172F9C2}" destId="{DEABEBDB-B8BF-4425-A52F-6D268904D47B}" srcOrd="1" destOrd="0" presId="urn:microsoft.com/office/officeart/2005/8/layout/hierarchy3"/>
    <dgm:cxn modelId="{1D4F258B-D47A-47BB-9422-6076C4348148}" type="presParOf" srcId="{554BC638-70FF-46EF-B0C7-68901F3A3764}" destId="{612B237F-21B0-430D-B2F7-B886794EAACA}" srcOrd="0" destOrd="0" presId="urn:microsoft.com/office/officeart/2005/8/layout/hierarchy3"/>
    <dgm:cxn modelId="{546B7CBD-91B0-4C02-B6BB-7F0C71C58581}" type="presParOf" srcId="{612B237F-21B0-430D-B2F7-B886794EAACA}" destId="{61003632-CFD9-4564-AE69-8618DB3F61E9}" srcOrd="0" destOrd="0" presId="urn:microsoft.com/office/officeart/2005/8/layout/hierarchy3"/>
    <dgm:cxn modelId="{82037CB5-247D-4275-8D15-0237EC951EBA}" type="presParOf" srcId="{61003632-CFD9-4564-AE69-8618DB3F61E9}" destId="{D190E6AF-E6E5-4066-84A8-3F49A29C324E}" srcOrd="0" destOrd="0" presId="urn:microsoft.com/office/officeart/2005/8/layout/hierarchy3"/>
    <dgm:cxn modelId="{113935AB-F835-4D98-9A85-84779B1654C4}" type="presParOf" srcId="{61003632-CFD9-4564-AE69-8618DB3F61E9}" destId="{DEABEBDB-B8BF-4425-A52F-6D268904D47B}" srcOrd="1" destOrd="0" presId="urn:microsoft.com/office/officeart/2005/8/layout/hierarchy3"/>
    <dgm:cxn modelId="{317BD430-3981-4419-94A2-F14CB14D9B23}" type="presParOf" srcId="{612B237F-21B0-430D-B2F7-B886794EAACA}" destId="{33AF6BA9-CA4F-4519-A4FD-ADE09F57669C}" srcOrd="1" destOrd="0" presId="urn:microsoft.com/office/officeart/2005/8/layout/hierarchy3"/>
    <dgm:cxn modelId="{41C6D904-40F1-4A78-A661-6400CB8357D2}" type="presParOf" srcId="{33AF6BA9-CA4F-4519-A4FD-ADE09F57669C}" destId="{E8FA676B-6B34-4ADD-9E39-AEE0B0D228DD}" srcOrd="0" destOrd="0" presId="urn:microsoft.com/office/officeart/2005/8/layout/hierarchy3"/>
    <dgm:cxn modelId="{270B4F16-1142-4FC9-8028-5426CEB28A33}" type="presParOf" srcId="{33AF6BA9-CA4F-4519-A4FD-ADE09F57669C}" destId="{C03FDAF6-ED5C-4D90-8015-2257268015BF}" srcOrd="1" destOrd="0" presId="urn:microsoft.com/office/officeart/2005/8/layout/hierarchy3"/>
    <dgm:cxn modelId="{5EA60629-B445-4FD8-8064-DB9929E19EF2}" type="presParOf" srcId="{33AF6BA9-CA4F-4519-A4FD-ADE09F57669C}" destId="{6578A0F7-724F-43B2-A3DF-55B51F9DF591}" srcOrd="2" destOrd="0" presId="urn:microsoft.com/office/officeart/2005/8/layout/hierarchy3"/>
    <dgm:cxn modelId="{1DA4A85D-7E7F-4C66-813B-CA84F39883F9}" type="presParOf" srcId="{33AF6BA9-CA4F-4519-A4FD-ADE09F57669C}" destId="{2960DC43-B658-405A-BB60-21D60ACF469B}" srcOrd="3" destOrd="0" presId="urn:microsoft.com/office/officeart/2005/8/layout/hierarchy3"/>
    <dgm:cxn modelId="{A31FD3ED-F8A0-4AD6-B85F-17ECA16AF1FA}" type="presParOf" srcId="{33AF6BA9-CA4F-4519-A4FD-ADE09F57669C}" destId="{897972B9-F050-4CE2-9286-FBD7A2B54461}" srcOrd="4" destOrd="0" presId="urn:microsoft.com/office/officeart/2005/8/layout/hierarchy3"/>
    <dgm:cxn modelId="{A1FDE8FB-AE8F-434A-B6D0-04460CDE1213}" type="presParOf" srcId="{33AF6BA9-CA4F-4519-A4FD-ADE09F57669C}" destId="{A8A47516-BF6E-4768-ADD5-81F0FB17A6F4}" srcOrd="5" destOrd="0" presId="urn:microsoft.com/office/officeart/2005/8/layout/hierarchy3"/>
    <dgm:cxn modelId="{B6728FFD-A93E-4647-8DFE-F7BA64AF4521}" type="presParOf" srcId="{33AF6BA9-CA4F-4519-A4FD-ADE09F57669C}" destId="{FF060F62-AAC8-4BB8-AC50-28A647882E2D}" srcOrd="6" destOrd="0" presId="urn:microsoft.com/office/officeart/2005/8/layout/hierarchy3"/>
    <dgm:cxn modelId="{E6E8FB30-A098-4B96-BF67-DB1869CF5B09}" type="presParOf" srcId="{33AF6BA9-CA4F-4519-A4FD-ADE09F57669C}" destId="{7DED2BD1-6A5E-49FB-8BD8-685B5C5DD706}" srcOrd="7" destOrd="0" presId="urn:microsoft.com/office/officeart/2005/8/layout/hierarchy3"/>
    <dgm:cxn modelId="{E98A315B-247E-4587-848E-0CB5852EC60C}" type="presParOf" srcId="{554BC638-70FF-46EF-B0C7-68901F3A3764}" destId="{7574DE0D-958D-4CB1-B6EB-5FDC28C88CE8}" srcOrd="1" destOrd="0" presId="urn:microsoft.com/office/officeart/2005/8/layout/hierarchy3"/>
    <dgm:cxn modelId="{35089BCA-8AE7-471C-9A88-D16D67ED7019}" type="presParOf" srcId="{7574DE0D-958D-4CB1-B6EB-5FDC28C88CE8}" destId="{9E825DAF-6888-405D-8968-4306474EE73C}" srcOrd="0" destOrd="0" presId="urn:microsoft.com/office/officeart/2005/8/layout/hierarchy3"/>
    <dgm:cxn modelId="{C0DB30D0-5CF0-447D-8942-1B5B6148172A}" type="presParOf" srcId="{9E825DAF-6888-405D-8968-4306474EE73C}" destId="{0BF00842-9D36-4908-8FFC-273815586EC9}" srcOrd="0" destOrd="0" presId="urn:microsoft.com/office/officeart/2005/8/layout/hierarchy3"/>
    <dgm:cxn modelId="{DEECA603-4FD0-4EB2-BC42-2C6DCE943791}" type="presParOf" srcId="{9E825DAF-6888-405D-8968-4306474EE73C}" destId="{8A954050-1083-4528-AD0B-A256A796E3F7}" srcOrd="1" destOrd="0" presId="urn:microsoft.com/office/officeart/2005/8/layout/hierarchy3"/>
    <dgm:cxn modelId="{D7101527-AC6F-49DB-9C75-4DE56E64FAD7}" type="presParOf" srcId="{7574DE0D-958D-4CB1-B6EB-5FDC28C88CE8}" destId="{D3C10699-0A3E-4C7C-8A0C-1A129D820736}" srcOrd="1" destOrd="0" presId="urn:microsoft.com/office/officeart/2005/8/layout/hierarchy3"/>
    <dgm:cxn modelId="{B7B2C973-E074-4408-AFED-973A5723CE29}" type="presParOf" srcId="{D3C10699-0A3E-4C7C-8A0C-1A129D820736}" destId="{7D69478A-D0B0-491C-A7E9-5F41D3DD21F3}" srcOrd="0" destOrd="0" presId="urn:microsoft.com/office/officeart/2005/8/layout/hierarchy3"/>
    <dgm:cxn modelId="{0F27D6BB-9035-4A78-98C5-D9831075E516}" type="presParOf" srcId="{D3C10699-0A3E-4C7C-8A0C-1A129D820736}" destId="{FC898ED4-3B62-4086-B49A-F3A143090EF0}" srcOrd="1" destOrd="0" presId="urn:microsoft.com/office/officeart/2005/8/layout/hierarchy3"/>
    <dgm:cxn modelId="{925C8655-F6D9-4A14-BD10-F7CDC41E5A61}" type="presParOf" srcId="{D3C10699-0A3E-4C7C-8A0C-1A129D820736}" destId="{8890A4B7-670C-4015-91E8-23E58F1B96A7}" srcOrd="2" destOrd="0" presId="urn:microsoft.com/office/officeart/2005/8/layout/hierarchy3"/>
    <dgm:cxn modelId="{82432F3F-01E2-401F-BD10-DAAC7ACD6798}" type="presParOf" srcId="{D3C10699-0A3E-4C7C-8A0C-1A129D820736}" destId="{90E11CED-E590-4EB3-AE66-B12F884E13C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67E44C-4729-453E-ADD3-67CE482EA1BC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CA8785C-8683-459B-86E4-DDC3E25B13D1}">
      <dgm:prSet phldrT="[Testo]"/>
      <dgm:spPr/>
      <dgm:t>
        <a:bodyPr/>
        <a:lstStyle/>
        <a:p>
          <a:r>
            <a:rPr lang="it-IT" dirty="0"/>
            <a:t>Potere legislativo</a:t>
          </a:r>
        </a:p>
      </dgm:t>
    </dgm:pt>
    <dgm:pt modelId="{CA2C97D4-CE2E-4E87-8498-2A26E99878EC}" type="parTrans" cxnId="{1D5FE9F1-5D7D-4C7F-8289-E74ADCB1AE75}">
      <dgm:prSet/>
      <dgm:spPr/>
      <dgm:t>
        <a:bodyPr/>
        <a:lstStyle/>
        <a:p>
          <a:endParaRPr lang="it-IT"/>
        </a:p>
      </dgm:t>
    </dgm:pt>
    <dgm:pt modelId="{4DD6F5AC-A822-405E-9076-8736466A0158}" type="sibTrans" cxnId="{1D5FE9F1-5D7D-4C7F-8289-E74ADCB1AE75}">
      <dgm:prSet/>
      <dgm:spPr/>
      <dgm:t>
        <a:bodyPr/>
        <a:lstStyle/>
        <a:p>
          <a:endParaRPr lang="it-IT"/>
        </a:p>
      </dgm:t>
    </dgm:pt>
    <dgm:pt modelId="{C5571A4E-A43A-4151-B3E4-6804919CC9AA}">
      <dgm:prSet phldrT="[Testo]"/>
      <dgm:spPr/>
      <dgm:t>
        <a:bodyPr/>
        <a:lstStyle/>
        <a:p>
          <a:pPr>
            <a:buNone/>
          </a:pPr>
          <a:r>
            <a:rPr lang="it-IT" dirty="0"/>
            <a:t>Spetta il compito di creare la norma giuridica</a:t>
          </a:r>
        </a:p>
      </dgm:t>
    </dgm:pt>
    <dgm:pt modelId="{0557A950-1426-433A-BF64-A8C6806BFC1C}" type="parTrans" cxnId="{A22B73B3-4060-4384-837B-549F94C770C0}">
      <dgm:prSet/>
      <dgm:spPr/>
      <dgm:t>
        <a:bodyPr/>
        <a:lstStyle/>
        <a:p>
          <a:endParaRPr lang="it-IT"/>
        </a:p>
      </dgm:t>
    </dgm:pt>
    <dgm:pt modelId="{251E6A02-3595-47DD-92FC-41A2957CD63E}" type="sibTrans" cxnId="{A22B73B3-4060-4384-837B-549F94C770C0}">
      <dgm:prSet/>
      <dgm:spPr/>
      <dgm:t>
        <a:bodyPr/>
        <a:lstStyle/>
        <a:p>
          <a:endParaRPr lang="it-IT"/>
        </a:p>
      </dgm:t>
    </dgm:pt>
    <dgm:pt modelId="{9B7048FA-A787-41A9-B89D-9E5A4AB20326}">
      <dgm:prSet phldrT="[Testo]"/>
      <dgm:spPr/>
      <dgm:t>
        <a:bodyPr/>
        <a:lstStyle/>
        <a:p>
          <a:r>
            <a:rPr lang="it-IT" dirty="0"/>
            <a:t>Potere esecutivo</a:t>
          </a:r>
        </a:p>
      </dgm:t>
    </dgm:pt>
    <dgm:pt modelId="{C9028E3D-5E21-41E6-B222-9B1F84881B2C}" type="parTrans" cxnId="{89325CFD-5410-476E-BE7A-2F0251550DF3}">
      <dgm:prSet/>
      <dgm:spPr/>
      <dgm:t>
        <a:bodyPr/>
        <a:lstStyle/>
        <a:p>
          <a:endParaRPr lang="it-IT"/>
        </a:p>
      </dgm:t>
    </dgm:pt>
    <dgm:pt modelId="{C813EA1D-C3BE-41C3-8121-925B1835B006}" type="sibTrans" cxnId="{89325CFD-5410-476E-BE7A-2F0251550DF3}">
      <dgm:prSet/>
      <dgm:spPr/>
      <dgm:t>
        <a:bodyPr/>
        <a:lstStyle/>
        <a:p>
          <a:endParaRPr lang="it-IT"/>
        </a:p>
      </dgm:t>
    </dgm:pt>
    <dgm:pt modelId="{7BE77C60-62C3-46E1-A1BB-84123113DA5D}">
      <dgm:prSet phldrT="[Testo]"/>
      <dgm:spPr/>
      <dgm:t>
        <a:bodyPr/>
        <a:lstStyle/>
        <a:p>
          <a:pPr>
            <a:buFontTx/>
            <a:buNone/>
          </a:pPr>
          <a:r>
            <a:rPr lang="it-IT" dirty="0"/>
            <a:t>Spetta il compito di darvi concreta attuazione</a:t>
          </a:r>
        </a:p>
      </dgm:t>
    </dgm:pt>
    <dgm:pt modelId="{705B0502-9ABF-4CC9-8558-F2B09C0012D7}" type="parTrans" cxnId="{1F848880-ACC4-4091-90B5-40712A11D5F3}">
      <dgm:prSet/>
      <dgm:spPr/>
      <dgm:t>
        <a:bodyPr/>
        <a:lstStyle/>
        <a:p>
          <a:endParaRPr lang="it-IT"/>
        </a:p>
      </dgm:t>
    </dgm:pt>
    <dgm:pt modelId="{674BB9A4-10B9-477F-A2A8-9496EC8C5038}" type="sibTrans" cxnId="{1F848880-ACC4-4091-90B5-40712A11D5F3}">
      <dgm:prSet/>
      <dgm:spPr/>
      <dgm:t>
        <a:bodyPr/>
        <a:lstStyle/>
        <a:p>
          <a:endParaRPr lang="it-IT"/>
        </a:p>
      </dgm:t>
    </dgm:pt>
    <dgm:pt modelId="{BB4007F1-19CD-4056-9BD1-9741E83B0925}">
      <dgm:prSet phldrT="[Testo]"/>
      <dgm:spPr/>
      <dgm:t>
        <a:bodyPr/>
        <a:lstStyle/>
        <a:p>
          <a:r>
            <a:rPr lang="it-IT" dirty="0"/>
            <a:t>Potere giudiziario</a:t>
          </a:r>
        </a:p>
      </dgm:t>
    </dgm:pt>
    <dgm:pt modelId="{E9D0F074-9F74-4D2B-A86A-5B7A6353E4CE}" type="parTrans" cxnId="{0AB2BD1F-6772-4067-9C1D-64521DFBBDD4}">
      <dgm:prSet/>
      <dgm:spPr/>
      <dgm:t>
        <a:bodyPr/>
        <a:lstStyle/>
        <a:p>
          <a:endParaRPr lang="it-IT"/>
        </a:p>
      </dgm:t>
    </dgm:pt>
    <dgm:pt modelId="{468C6720-75E0-4230-9E56-F94C2AD9704D}" type="sibTrans" cxnId="{0AB2BD1F-6772-4067-9C1D-64521DFBBDD4}">
      <dgm:prSet/>
      <dgm:spPr/>
      <dgm:t>
        <a:bodyPr/>
        <a:lstStyle/>
        <a:p>
          <a:endParaRPr lang="it-IT"/>
        </a:p>
      </dgm:t>
    </dgm:pt>
    <dgm:pt modelId="{633F22EB-00B3-49C1-9838-6A388641430A}">
      <dgm:prSet phldrT="[Testo]"/>
      <dgm:spPr/>
      <dgm:t>
        <a:bodyPr/>
        <a:lstStyle/>
        <a:p>
          <a:pPr>
            <a:buFontTx/>
            <a:buNone/>
          </a:pPr>
          <a:r>
            <a:rPr lang="it-IT" dirty="0"/>
            <a:t>Spetta il compito di interpretare le norme e applicarle ai casi concreti</a:t>
          </a:r>
        </a:p>
      </dgm:t>
    </dgm:pt>
    <dgm:pt modelId="{6B7025BE-F448-48F6-956E-440CF881F29A}" type="parTrans" cxnId="{F8AB29A4-2855-4009-AE8D-BBA509099CB3}">
      <dgm:prSet/>
      <dgm:spPr/>
      <dgm:t>
        <a:bodyPr/>
        <a:lstStyle/>
        <a:p>
          <a:endParaRPr lang="it-IT"/>
        </a:p>
      </dgm:t>
    </dgm:pt>
    <dgm:pt modelId="{6650B3AF-D1A5-493C-B45E-E481970BF922}" type="sibTrans" cxnId="{F8AB29A4-2855-4009-AE8D-BBA509099CB3}">
      <dgm:prSet/>
      <dgm:spPr/>
      <dgm:t>
        <a:bodyPr/>
        <a:lstStyle/>
        <a:p>
          <a:endParaRPr lang="it-IT"/>
        </a:p>
      </dgm:t>
    </dgm:pt>
    <dgm:pt modelId="{9A74E679-5117-4BCB-B540-2FAF6AA24D27}" type="pres">
      <dgm:prSet presAssocID="{6167E44C-4729-453E-ADD3-67CE482EA1BC}" presName="linearFlow" presStyleCnt="0">
        <dgm:presLayoutVars>
          <dgm:dir/>
          <dgm:animLvl val="lvl"/>
          <dgm:resizeHandles val="exact"/>
        </dgm:presLayoutVars>
      </dgm:prSet>
      <dgm:spPr/>
    </dgm:pt>
    <dgm:pt modelId="{32A35346-EE32-49F0-B117-A47808BA57D2}" type="pres">
      <dgm:prSet presAssocID="{7CA8785C-8683-459B-86E4-DDC3E25B13D1}" presName="composite" presStyleCnt="0"/>
      <dgm:spPr/>
    </dgm:pt>
    <dgm:pt modelId="{21209EC6-B067-40D0-AC14-8BB116951408}" type="pres">
      <dgm:prSet presAssocID="{7CA8785C-8683-459B-86E4-DDC3E25B13D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E4228FAC-6967-4983-B3D8-215A2173DEC2}" type="pres">
      <dgm:prSet presAssocID="{7CA8785C-8683-459B-86E4-DDC3E25B13D1}" presName="descendantText" presStyleLbl="alignAcc1" presStyleIdx="0" presStyleCnt="3">
        <dgm:presLayoutVars>
          <dgm:bulletEnabled val="1"/>
        </dgm:presLayoutVars>
      </dgm:prSet>
      <dgm:spPr/>
    </dgm:pt>
    <dgm:pt modelId="{59B46B93-ED43-43A8-8205-55A52BE00572}" type="pres">
      <dgm:prSet presAssocID="{4DD6F5AC-A822-405E-9076-8736466A0158}" presName="sp" presStyleCnt="0"/>
      <dgm:spPr/>
    </dgm:pt>
    <dgm:pt modelId="{EF30CF0E-04F6-42C1-91C5-2D11E763843C}" type="pres">
      <dgm:prSet presAssocID="{9B7048FA-A787-41A9-B89D-9E5A4AB20326}" presName="composite" presStyleCnt="0"/>
      <dgm:spPr/>
    </dgm:pt>
    <dgm:pt modelId="{B8709DDA-603A-4C77-9245-89479B046BED}" type="pres">
      <dgm:prSet presAssocID="{9B7048FA-A787-41A9-B89D-9E5A4AB20326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FF08AC55-44C0-4D89-89E5-07C7E162E930}" type="pres">
      <dgm:prSet presAssocID="{9B7048FA-A787-41A9-B89D-9E5A4AB20326}" presName="descendantText" presStyleLbl="alignAcc1" presStyleIdx="1" presStyleCnt="3">
        <dgm:presLayoutVars>
          <dgm:bulletEnabled val="1"/>
        </dgm:presLayoutVars>
      </dgm:prSet>
      <dgm:spPr/>
    </dgm:pt>
    <dgm:pt modelId="{209CE190-843A-4D74-AB5A-7339A738A9D6}" type="pres">
      <dgm:prSet presAssocID="{C813EA1D-C3BE-41C3-8121-925B1835B006}" presName="sp" presStyleCnt="0"/>
      <dgm:spPr/>
    </dgm:pt>
    <dgm:pt modelId="{CE4621FF-7EE9-4A3C-8B9A-7D665BA9CA0B}" type="pres">
      <dgm:prSet presAssocID="{BB4007F1-19CD-4056-9BD1-9741E83B0925}" presName="composite" presStyleCnt="0"/>
      <dgm:spPr/>
    </dgm:pt>
    <dgm:pt modelId="{3F37298F-9201-4195-BA27-75DA0306774D}" type="pres">
      <dgm:prSet presAssocID="{BB4007F1-19CD-4056-9BD1-9741E83B0925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AEE0A8AF-630C-445C-8370-3D43A9DB9B8D}" type="pres">
      <dgm:prSet presAssocID="{BB4007F1-19CD-4056-9BD1-9741E83B0925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1A46540D-84A3-4F32-9CF1-DB4E6E61B198}" type="presOf" srcId="{6167E44C-4729-453E-ADD3-67CE482EA1BC}" destId="{9A74E679-5117-4BCB-B540-2FAF6AA24D27}" srcOrd="0" destOrd="0" presId="urn:microsoft.com/office/officeart/2005/8/layout/chevron2"/>
    <dgm:cxn modelId="{0AB2BD1F-6772-4067-9C1D-64521DFBBDD4}" srcId="{6167E44C-4729-453E-ADD3-67CE482EA1BC}" destId="{BB4007F1-19CD-4056-9BD1-9741E83B0925}" srcOrd="2" destOrd="0" parTransId="{E9D0F074-9F74-4D2B-A86A-5B7A6353E4CE}" sibTransId="{468C6720-75E0-4230-9E56-F94C2AD9704D}"/>
    <dgm:cxn modelId="{EB3AE64D-9CD5-4BB6-B6E1-8F98D50365B0}" type="presOf" srcId="{BB4007F1-19CD-4056-9BD1-9741E83B0925}" destId="{3F37298F-9201-4195-BA27-75DA0306774D}" srcOrd="0" destOrd="0" presId="urn:microsoft.com/office/officeart/2005/8/layout/chevron2"/>
    <dgm:cxn modelId="{1F848880-ACC4-4091-90B5-40712A11D5F3}" srcId="{9B7048FA-A787-41A9-B89D-9E5A4AB20326}" destId="{7BE77C60-62C3-46E1-A1BB-84123113DA5D}" srcOrd="0" destOrd="0" parTransId="{705B0502-9ABF-4CC9-8558-F2B09C0012D7}" sibTransId="{674BB9A4-10B9-477F-A2A8-9496EC8C5038}"/>
    <dgm:cxn modelId="{657CD39A-8425-4305-999B-983498C1D43D}" type="presOf" srcId="{7BE77C60-62C3-46E1-A1BB-84123113DA5D}" destId="{FF08AC55-44C0-4D89-89E5-07C7E162E930}" srcOrd="0" destOrd="0" presId="urn:microsoft.com/office/officeart/2005/8/layout/chevron2"/>
    <dgm:cxn modelId="{F8AB29A4-2855-4009-AE8D-BBA509099CB3}" srcId="{BB4007F1-19CD-4056-9BD1-9741E83B0925}" destId="{633F22EB-00B3-49C1-9838-6A388641430A}" srcOrd="0" destOrd="0" parTransId="{6B7025BE-F448-48F6-956E-440CF881F29A}" sibTransId="{6650B3AF-D1A5-493C-B45E-E481970BF922}"/>
    <dgm:cxn modelId="{033D8EA9-BB5C-4CF2-80FF-E0BFD7CD002E}" type="presOf" srcId="{9B7048FA-A787-41A9-B89D-9E5A4AB20326}" destId="{B8709DDA-603A-4C77-9245-89479B046BED}" srcOrd="0" destOrd="0" presId="urn:microsoft.com/office/officeart/2005/8/layout/chevron2"/>
    <dgm:cxn modelId="{A22B73B3-4060-4384-837B-549F94C770C0}" srcId="{7CA8785C-8683-459B-86E4-DDC3E25B13D1}" destId="{C5571A4E-A43A-4151-B3E4-6804919CC9AA}" srcOrd="0" destOrd="0" parTransId="{0557A950-1426-433A-BF64-A8C6806BFC1C}" sibTransId="{251E6A02-3595-47DD-92FC-41A2957CD63E}"/>
    <dgm:cxn modelId="{50ED5FD4-012E-450A-9A2E-A3448D6DBD4D}" type="presOf" srcId="{633F22EB-00B3-49C1-9838-6A388641430A}" destId="{AEE0A8AF-630C-445C-8370-3D43A9DB9B8D}" srcOrd="0" destOrd="0" presId="urn:microsoft.com/office/officeart/2005/8/layout/chevron2"/>
    <dgm:cxn modelId="{832E52E6-9377-439F-852A-CADC6C348A38}" type="presOf" srcId="{C5571A4E-A43A-4151-B3E4-6804919CC9AA}" destId="{E4228FAC-6967-4983-B3D8-215A2173DEC2}" srcOrd="0" destOrd="0" presId="urn:microsoft.com/office/officeart/2005/8/layout/chevron2"/>
    <dgm:cxn modelId="{1D5FE9F1-5D7D-4C7F-8289-E74ADCB1AE75}" srcId="{6167E44C-4729-453E-ADD3-67CE482EA1BC}" destId="{7CA8785C-8683-459B-86E4-DDC3E25B13D1}" srcOrd="0" destOrd="0" parTransId="{CA2C97D4-CE2E-4E87-8498-2A26E99878EC}" sibTransId="{4DD6F5AC-A822-405E-9076-8736466A0158}"/>
    <dgm:cxn modelId="{C86BB0F6-1ED7-41BD-8813-DF9DFCCABC66}" type="presOf" srcId="{7CA8785C-8683-459B-86E4-DDC3E25B13D1}" destId="{21209EC6-B067-40D0-AC14-8BB116951408}" srcOrd="0" destOrd="0" presId="urn:microsoft.com/office/officeart/2005/8/layout/chevron2"/>
    <dgm:cxn modelId="{89325CFD-5410-476E-BE7A-2F0251550DF3}" srcId="{6167E44C-4729-453E-ADD3-67CE482EA1BC}" destId="{9B7048FA-A787-41A9-B89D-9E5A4AB20326}" srcOrd="1" destOrd="0" parTransId="{C9028E3D-5E21-41E6-B222-9B1F84881B2C}" sibTransId="{C813EA1D-C3BE-41C3-8121-925B1835B006}"/>
    <dgm:cxn modelId="{E5D7AA29-6ECE-46A8-A3CE-08479FC5F8DA}" type="presParOf" srcId="{9A74E679-5117-4BCB-B540-2FAF6AA24D27}" destId="{32A35346-EE32-49F0-B117-A47808BA57D2}" srcOrd="0" destOrd="0" presId="urn:microsoft.com/office/officeart/2005/8/layout/chevron2"/>
    <dgm:cxn modelId="{4580911C-B9D5-455D-8FA9-B0F7C1F1A0E0}" type="presParOf" srcId="{32A35346-EE32-49F0-B117-A47808BA57D2}" destId="{21209EC6-B067-40D0-AC14-8BB116951408}" srcOrd="0" destOrd="0" presId="urn:microsoft.com/office/officeart/2005/8/layout/chevron2"/>
    <dgm:cxn modelId="{DAB7268D-7D3E-46DD-A64C-812D9656C055}" type="presParOf" srcId="{32A35346-EE32-49F0-B117-A47808BA57D2}" destId="{E4228FAC-6967-4983-B3D8-215A2173DEC2}" srcOrd="1" destOrd="0" presId="urn:microsoft.com/office/officeart/2005/8/layout/chevron2"/>
    <dgm:cxn modelId="{82DEAE80-3D23-44EA-9900-9DAA94DC4275}" type="presParOf" srcId="{9A74E679-5117-4BCB-B540-2FAF6AA24D27}" destId="{59B46B93-ED43-43A8-8205-55A52BE00572}" srcOrd="1" destOrd="0" presId="urn:microsoft.com/office/officeart/2005/8/layout/chevron2"/>
    <dgm:cxn modelId="{610C3D07-71C1-4EB2-AED1-B0D82527A546}" type="presParOf" srcId="{9A74E679-5117-4BCB-B540-2FAF6AA24D27}" destId="{EF30CF0E-04F6-42C1-91C5-2D11E763843C}" srcOrd="2" destOrd="0" presId="urn:microsoft.com/office/officeart/2005/8/layout/chevron2"/>
    <dgm:cxn modelId="{E4082637-42F1-4BD2-A1C2-F6EC3A9C9B0E}" type="presParOf" srcId="{EF30CF0E-04F6-42C1-91C5-2D11E763843C}" destId="{B8709DDA-603A-4C77-9245-89479B046BED}" srcOrd="0" destOrd="0" presId="urn:microsoft.com/office/officeart/2005/8/layout/chevron2"/>
    <dgm:cxn modelId="{063EBC00-9F23-4956-ABCA-B0E6012CD3A1}" type="presParOf" srcId="{EF30CF0E-04F6-42C1-91C5-2D11E763843C}" destId="{FF08AC55-44C0-4D89-89E5-07C7E162E930}" srcOrd="1" destOrd="0" presId="urn:microsoft.com/office/officeart/2005/8/layout/chevron2"/>
    <dgm:cxn modelId="{C0AB57E3-55C1-4FB2-BB93-4FCA08B88478}" type="presParOf" srcId="{9A74E679-5117-4BCB-B540-2FAF6AA24D27}" destId="{209CE190-843A-4D74-AB5A-7339A738A9D6}" srcOrd="3" destOrd="0" presId="urn:microsoft.com/office/officeart/2005/8/layout/chevron2"/>
    <dgm:cxn modelId="{60B45CAA-6535-4FBA-AFF3-5BEE20A13937}" type="presParOf" srcId="{9A74E679-5117-4BCB-B540-2FAF6AA24D27}" destId="{CE4621FF-7EE9-4A3C-8B9A-7D665BA9CA0B}" srcOrd="4" destOrd="0" presId="urn:microsoft.com/office/officeart/2005/8/layout/chevron2"/>
    <dgm:cxn modelId="{9AEE67F7-59A3-427A-A7B3-029A673947C5}" type="presParOf" srcId="{CE4621FF-7EE9-4A3C-8B9A-7D665BA9CA0B}" destId="{3F37298F-9201-4195-BA27-75DA0306774D}" srcOrd="0" destOrd="0" presId="urn:microsoft.com/office/officeart/2005/8/layout/chevron2"/>
    <dgm:cxn modelId="{44948997-39C0-4498-BE9C-BC051E43A57F}" type="presParOf" srcId="{CE4621FF-7EE9-4A3C-8B9A-7D665BA9CA0B}" destId="{AEE0A8AF-630C-445C-8370-3D43A9DB9B8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AB7C4E4-0247-454D-B4F3-E448164B7C58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B085523C-651D-433A-93BC-42A72DCDA93F}">
      <dgm:prSet phldrT="[Testo]"/>
      <dgm:spPr/>
      <dgm:t>
        <a:bodyPr/>
        <a:lstStyle/>
        <a:p>
          <a:r>
            <a:rPr lang="it-IT" dirty="0"/>
            <a:t>Monarchia</a:t>
          </a:r>
        </a:p>
      </dgm:t>
    </dgm:pt>
    <dgm:pt modelId="{924C18B0-A264-4D95-A664-FF92CB16025F}" type="parTrans" cxnId="{DA785E42-00A7-4E2C-B051-3D0102BAA7A0}">
      <dgm:prSet/>
      <dgm:spPr/>
      <dgm:t>
        <a:bodyPr/>
        <a:lstStyle/>
        <a:p>
          <a:endParaRPr lang="it-IT"/>
        </a:p>
      </dgm:t>
    </dgm:pt>
    <dgm:pt modelId="{E0A9D871-6CE4-4E1F-97E3-5C92FBAD503D}" type="sibTrans" cxnId="{DA785E42-00A7-4E2C-B051-3D0102BAA7A0}">
      <dgm:prSet/>
      <dgm:spPr/>
      <dgm:t>
        <a:bodyPr/>
        <a:lstStyle/>
        <a:p>
          <a:endParaRPr lang="it-IT"/>
        </a:p>
      </dgm:t>
    </dgm:pt>
    <dgm:pt modelId="{F768CF4A-48DC-43E1-BD66-38F0AFD5231D}">
      <dgm:prSet phldrT="[Testo]"/>
      <dgm:spPr/>
      <dgm:t>
        <a:bodyPr/>
        <a:lstStyle/>
        <a:p>
          <a:r>
            <a:rPr lang="it-IT" dirty="0"/>
            <a:t>assoluta</a:t>
          </a:r>
        </a:p>
      </dgm:t>
    </dgm:pt>
    <dgm:pt modelId="{4378C47C-4858-4DF8-A10A-86E1D5006010}" type="parTrans" cxnId="{3FCCB7F0-36E4-4DE6-814F-9D385245BFA5}">
      <dgm:prSet/>
      <dgm:spPr/>
      <dgm:t>
        <a:bodyPr/>
        <a:lstStyle/>
        <a:p>
          <a:endParaRPr lang="it-IT"/>
        </a:p>
      </dgm:t>
    </dgm:pt>
    <dgm:pt modelId="{66F8E4CA-E06A-4CE1-9C4D-66475B3A1431}" type="sibTrans" cxnId="{3FCCB7F0-36E4-4DE6-814F-9D385245BFA5}">
      <dgm:prSet/>
      <dgm:spPr/>
      <dgm:t>
        <a:bodyPr/>
        <a:lstStyle/>
        <a:p>
          <a:endParaRPr lang="it-IT"/>
        </a:p>
      </dgm:t>
    </dgm:pt>
    <dgm:pt modelId="{67870E48-0511-4734-8232-BEB2D6C0FDE3}">
      <dgm:prSet phldrT="[Testo]"/>
      <dgm:spPr/>
      <dgm:t>
        <a:bodyPr/>
        <a:lstStyle/>
        <a:p>
          <a:r>
            <a:rPr lang="it-IT" dirty="0"/>
            <a:t>costituzionale</a:t>
          </a:r>
        </a:p>
      </dgm:t>
    </dgm:pt>
    <dgm:pt modelId="{6F5C1AFB-BC5E-4D9C-ABCE-0E17E527B2BE}" type="parTrans" cxnId="{CED50239-D102-482B-BFB9-E81D37B65B0F}">
      <dgm:prSet/>
      <dgm:spPr/>
      <dgm:t>
        <a:bodyPr/>
        <a:lstStyle/>
        <a:p>
          <a:endParaRPr lang="it-IT"/>
        </a:p>
      </dgm:t>
    </dgm:pt>
    <dgm:pt modelId="{E21FCB77-D55A-4D05-ABB1-C2C68F779C7E}" type="sibTrans" cxnId="{CED50239-D102-482B-BFB9-E81D37B65B0F}">
      <dgm:prSet/>
      <dgm:spPr/>
      <dgm:t>
        <a:bodyPr/>
        <a:lstStyle/>
        <a:p>
          <a:endParaRPr lang="it-IT"/>
        </a:p>
      </dgm:t>
    </dgm:pt>
    <dgm:pt modelId="{64030901-F45B-4366-83C0-CAC318C5469A}">
      <dgm:prSet phldrT="[Testo]"/>
      <dgm:spPr/>
      <dgm:t>
        <a:bodyPr/>
        <a:lstStyle/>
        <a:p>
          <a:r>
            <a:rPr lang="it-IT" dirty="0"/>
            <a:t>Poteri accentrati nella figura del re</a:t>
          </a:r>
        </a:p>
      </dgm:t>
    </dgm:pt>
    <dgm:pt modelId="{91DF3929-3001-4381-8A2B-92E59E8F1321}" type="parTrans" cxnId="{B681F6C8-E04E-4A7F-BF1A-DC1DBA3FA1D2}">
      <dgm:prSet/>
      <dgm:spPr/>
      <dgm:t>
        <a:bodyPr/>
        <a:lstStyle/>
        <a:p>
          <a:endParaRPr lang="it-IT"/>
        </a:p>
      </dgm:t>
    </dgm:pt>
    <dgm:pt modelId="{5872196D-0976-43A9-8574-1D75E4E9F799}" type="sibTrans" cxnId="{B681F6C8-E04E-4A7F-BF1A-DC1DBA3FA1D2}">
      <dgm:prSet/>
      <dgm:spPr/>
      <dgm:t>
        <a:bodyPr/>
        <a:lstStyle/>
        <a:p>
          <a:endParaRPr lang="it-IT"/>
        </a:p>
      </dgm:t>
    </dgm:pt>
    <dgm:pt modelId="{2293E6E9-D227-44F8-A77D-3FC52790D166}">
      <dgm:prSet phldrT="[Testo]"/>
      <dgm:spPr/>
      <dgm:t>
        <a:bodyPr/>
        <a:lstStyle/>
        <a:p>
          <a:r>
            <a:rPr lang="it-IT" dirty="0"/>
            <a:t>Parlamento eletto dai cittadini</a:t>
          </a:r>
        </a:p>
      </dgm:t>
    </dgm:pt>
    <dgm:pt modelId="{ACFE52B4-016F-4644-BBFA-DE025D44C81F}" type="parTrans" cxnId="{0A49E4D3-7C67-4841-A222-E2DED183BC1E}">
      <dgm:prSet/>
      <dgm:spPr/>
      <dgm:t>
        <a:bodyPr/>
        <a:lstStyle/>
        <a:p>
          <a:endParaRPr lang="it-IT"/>
        </a:p>
      </dgm:t>
    </dgm:pt>
    <dgm:pt modelId="{BF463B0B-9D3D-4F25-BBE9-159AA01E96FE}" type="sibTrans" cxnId="{0A49E4D3-7C67-4841-A222-E2DED183BC1E}">
      <dgm:prSet/>
      <dgm:spPr/>
      <dgm:t>
        <a:bodyPr/>
        <a:lstStyle/>
        <a:p>
          <a:endParaRPr lang="it-IT"/>
        </a:p>
      </dgm:t>
    </dgm:pt>
    <dgm:pt modelId="{78879C5C-B04F-4E07-9A45-BF7A54FA4C9C}" type="pres">
      <dgm:prSet presAssocID="{7AB7C4E4-0247-454D-B4F3-E448164B7C5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0DDE3B7-1451-4E0E-8BEA-D9D459267DE2}" type="pres">
      <dgm:prSet presAssocID="{B085523C-651D-433A-93BC-42A72DCDA93F}" presName="hierRoot1" presStyleCnt="0">
        <dgm:presLayoutVars>
          <dgm:hierBranch val="init"/>
        </dgm:presLayoutVars>
      </dgm:prSet>
      <dgm:spPr/>
    </dgm:pt>
    <dgm:pt modelId="{A2A3E4D3-DC39-4037-9950-EC6F63B8B63F}" type="pres">
      <dgm:prSet presAssocID="{B085523C-651D-433A-93BC-42A72DCDA93F}" presName="rootComposite1" presStyleCnt="0"/>
      <dgm:spPr/>
    </dgm:pt>
    <dgm:pt modelId="{FA12BB8E-CF85-4004-96F3-A046C050029C}" type="pres">
      <dgm:prSet presAssocID="{B085523C-651D-433A-93BC-42A72DCDA93F}" presName="rootText1" presStyleLbl="node0" presStyleIdx="0" presStyleCnt="1" custLinFactNeighborX="39549" custLinFactNeighborY="8547">
        <dgm:presLayoutVars>
          <dgm:chPref val="3"/>
        </dgm:presLayoutVars>
      </dgm:prSet>
      <dgm:spPr/>
    </dgm:pt>
    <dgm:pt modelId="{76B0257E-5684-4579-8E7B-E99E4861F3AC}" type="pres">
      <dgm:prSet presAssocID="{B085523C-651D-433A-93BC-42A72DCDA93F}" presName="rootConnector1" presStyleLbl="node1" presStyleIdx="0" presStyleCnt="0"/>
      <dgm:spPr/>
    </dgm:pt>
    <dgm:pt modelId="{B4490DE5-29E7-4630-BA25-94ADDA79FF11}" type="pres">
      <dgm:prSet presAssocID="{B085523C-651D-433A-93BC-42A72DCDA93F}" presName="hierChild2" presStyleCnt="0"/>
      <dgm:spPr/>
    </dgm:pt>
    <dgm:pt modelId="{F1B9B684-CE4A-42E6-B1D3-F355225E4B71}" type="pres">
      <dgm:prSet presAssocID="{4378C47C-4858-4DF8-A10A-86E1D5006010}" presName="Name37" presStyleLbl="parChTrans1D2" presStyleIdx="0" presStyleCnt="2"/>
      <dgm:spPr/>
    </dgm:pt>
    <dgm:pt modelId="{E7BC22AD-9AFE-4448-B3D0-5D8C471E3697}" type="pres">
      <dgm:prSet presAssocID="{F768CF4A-48DC-43E1-BD66-38F0AFD5231D}" presName="hierRoot2" presStyleCnt="0">
        <dgm:presLayoutVars>
          <dgm:hierBranch val="init"/>
        </dgm:presLayoutVars>
      </dgm:prSet>
      <dgm:spPr/>
    </dgm:pt>
    <dgm:pt modelId="{F95E3403-44C5-4EAC-838F-8D9F143426DD}" type="pres">
      <dgm:prSet presAssocID="{F768CF4A-48DC-43E1-BD66-38F0AFD5231D}" presName="rootComposite" presStyleCnt="0"/>
      <dgm:spPr/>
    </dgm:pt>
    <dgm:pt modelId="{4EA9CDDC-4AF9-4E35-9A91-2AA54AF28695}" type="pres">
      <dgm:prSet presAssocID="{F768CF4A-48DC-43E1-BD66-38F0AFD5231D}" presName="rootText" presStyleLbl="node2" presStyleIdx="0" presStyleCnt="2" custLinFactNeighborX="-18012" custLinFactNeighborY="-19371">
        <dgm:presLayoutVars>
          <dgm:chPref val="3"/>
        </dgm:presLayoutVars>
      </dgm:prSet>
      <dgm:spPr/>
    </dgm:pt>
    <dgm:pt modelId="{F4C7756C-5059-486B-9867-F28BFCC17E79}" type="pres">
      <dgm:prSet presAssocID="{F768CF4A-48DC-43E1-BD66-38F0AFD5231D}" presName="rootConnector" presStyleLbl="node2" presStyleIdx="0" presStyleCnt="2"/>
      <dgm:spPr/>
    </dgm:pt>
    <dgm:pt modelId="{A3ACA653-28A5-421D-8F0F-01C4CF94039E}" type="pres">
      <dgm:prSet presAssocID="{F768CF4A-48DC-43E1-BD66-38F0AFD5231D}" presName="hierChild4" presStyleCnt="0"/>
      <dgm:spPr/>
    </dgm:pt>
    <dgm:pt modelId="{B8B3257B-34CF-4FC2-A310-EC3AAA85176B}" type="pres">
      <dgm:prSet presAssocID="{91DF3929-3001-4381-8A2B-92E59E8F1321}" presName="Name37" presStyleLbl="parChTrans1D3" presStyleIdx="0" presStyleCnt="2"/>
      <dgm:spPr/>
    </dgm:pt>
    <dgm:pt modelId="{95EBE233-F48A-4F54-9054-A7D13C47180E}" type="pres">
      <dgm:prSet presAssocID="{64030901-F45B-4366-83C0-CAC318C5469A}" presName="hierRoot2" presStyleCnt="0">
        <dgm:presLayoutVars>
          <dgm:hierBranch val="init"/>
        </dgm:presLayoutVars>
      </dgm:prSet>
      <dgm:spPr/>
    </dgm:pt>
    <dgm:pt modelId="{079DDFA1-9A70-4D2B-81A4-B79F8D07DEAE}" type="pres">
      <dgm:prSet presAssocID="{64030901-F45B-4366-83C0-CAC318C5469A}" presName="rootComposite" presStyleCnt="0"/>
      <dgm:spPr/>
    </dgm:pt>
    <dgm:pt modelId="{A642B103-2FA8-40F7-AC08-4FB31D49A9C1}" type="pres">
      <dgm:prSet presAssocID="{64030901-F45B-4366-83C0-CAC318C5469A}" presName="rootText" presStyleLbl="node3" presStyleIdx="0" presStyleCnt="2" custLinFactNeighborX="-43854" custLinFactNeighborY="-38773">
        <dgm:presLayoutVars>
          <dgm:chPref val="3"/>
        </dgm:presLayoutVars>
      </dgm:prSet>
      <dgm:spPr/>
    </dgm:pt>
    <dgm:pt modelId="{001A9BD9-F2A0-46C1-9896-F4ADD5575A3C}" type="pres">
      <dgm:prSet presAssocID="{64030901-F45B-4366-83C0-CAC318C5469A}" presName="rootConnector" presStyleLbl="node3" presStyleIdx="0" presStyleCnt="2"/>
      <dgm:spPr/>
    </dgm:pt>
    <dgm:pt modelId="{90B2EA16-36F3-41DB-93B8-F5AF5C044F6D}" type="pres">
      <dgm:prSet presAssocID="{64030901-F45B-4366-83C0-CAC318C5469A}" presName="hierChild4" presStyleCnt="0"/>
      <dgm:spPr/>
    </dgm:pt>
    <dgm:pt modelId="{655E1B24-E460-4492-B738-AE472E37C866}" type="pres">
      <dgm:prSet presAssocID="{64030901-F45B-4366-83C0-CAC318C5469A}" presName="hierChild5" presStyleCnt="0"/>
      <dgm:spPr/>
    </dgm:pt>
    <dgm:pt modelId="{74C14F16-2F49-47BE-8F05-3712715233F1}" type="pres">
      <dgm:prSet presAssocID="{F768CF4A-48DC-43E1-BD66-38F0AFD5231D}" presName="hierChild5" presStyleCnt="0"/>
      <dgm:spPr/>
    </dgm:pt>
    <dgm:pt modelId="{FFAAD333-4DF1-4A7B-BE2B-7AFC2E21301B}" type="pres">
      <dgm:prSet presAssocID="{6F5C1AFB-BC5E-4D9C-ABCE-0E17E527B2BE}" presName="Name37" presStyleLbl="parChTrans1D2" presStyleIdx="1" presStyleCnt="2"/>
      <dgm:spPr/>
    </dgm:pt>
    <dgm:pt modelId="{B3C6411B-3AD4-4CE9-9CC6-B1B6B1DC88EB}" type="pres">
      <dgm:prSet presAssocID="{67870E48-0511-4734-8232-BEB2D6C0FDE3}" presName="hierRoot2" presStyleCnt="0">
        <dgm:presLayoutVars>
          <dgm:hierBranch val="init"/>
        </dgm:presLayoutVars>
      </dgm:prSet>
      <dgm:spPr/>
    </dgm:pt>
    <dgm:pt modelId="{7DF13A37-1039-4FF0-948C-4060E280DF2B}" type="pres">
      <dgm:prSet presAssocID="{67870E48-0511-4734-8232-BEB2D6C0FDE3}" presName="rootComposite" presStyleCnt="0"/>
      <dgm:spPr/>
    </dgm:pt>
    <dgm:pt modelId="{4A14090B-DDB0-4AA4-980F-318F2A8A3EA2}" type="pres">
      <dgm:prSet presAssocID="{67870E48-0511-4734-8232-BEB2D6C0FDE3}" presName="rootText" presStyleLbl="node2" presStyleIdx="1" presStyleCnt="2" custLinFactNeighborX="91765" custLinFactNeighborY="-28890">
        <dgm:presLayoutVars>
          <dgm:chPref val="3"/>
        </dgm:presLayoutVars>
      </dgm:prSet>
      <dgm:spPr/>
    </dgm:pt>
    <dgm:pt modelId="{E181290F-85B3-46D9-A123-FAA5AE8FE918}" type="pres">
      <dgm:prSet presAssocID="{67870E48-0511-4734-8232-BEB2D6C0FDE3}" presName="rootConnector" presStyleLbl="node2" presStyleIdx="1" presStyleCnt="2"/>
      <dgm:spPr/>
    </dgm:pt>
    <dgm:pt modelId="{807C4771-6F69-4A71-BBE8-F2CADC9CBEB1}" type="pres">
      <dgm:prSet presAssocID="{67870E48-0511-4734-8232-BEB2D6C0FDE3}" presName="hierChild4" presStyleCnt="0"/>
      <dgm:spPr/>
    </dgm:pt>
    <dgm:pt modelId="{31EB7013-74D7-4B0E-BD50-A900A71E30D0}" type="pres">
      <dgm:prSet presAssocID="{ACFE52B4-016F-4644-BBFA-DE025D44C81F}" presName="Name37" presStyleLbl="parChTrans1D3" presStyleIdx="1" presStyleCnt="2"/>
      <dgm:spPr/>
    </dgm:pt>
    <dgm:pt modelId="{8FBC41C9-4057-4C65-B241-95BB23C8940D}" type="pres">
      <dgm:prSet presAssocID="{2293E6E9-D227-44F8-A77D-3FC52790D166}" presName="hierRoot2" presStyleCnt="0">
        <dgm:presLayoutVars>
          <dgm:hierBranch val="init"/>
        </dgm:presLayoutVars>
      </dgm:prSet>
      <dgm:spPr/>
    </dgm:pt>
    <dgm:pt modelId="{4F9349C4-3EFC-447B-9F4B-6C4662B7001C}" type="pres">
      <dgm:prSet presAssocID="{2293E6E9-D227-44F8-A77D-3FC52790D166}" presName="rootComposite" presStyleCnt="0"/>
      <dgm:spPr/>
    </dgm:pt>
    <dgm:pt modelId="{C1B96E17-C7FA-4856-9A7C-B050F674F82C}" type="pres">
      <dgm:prSet presAssocID="{2293E6E9-D227-44F8-A77D-3FC52790D166}" presName="rootText" presStyleLbl="node3" presStyleIdx="1" presStyleCnt="2" custLinFactNeighborX="67733" custLinFactNeighborY="-51734">
        <dgm:presLayoutVars>
          <dgm:chPref val="3"/>
        </dgm:presLayoutVars>
      </dgm:prSet>
      <dgm:spPr/>
    </dgm:pt>
    <dgm:pt modelId="{9A490519-EA62-4230-AFDC-FE3F904F00E3}" type="pres">
      <dgm:prSet presAssocID="{2293E6E9-D227-44F8-A77D-3FC52790D166}" presName="rootConnector" presStyleLbl="node3" presStyleIdx="1" presStyleCnt="2"/>
      <dgm:spPr/>
    </dgm:pt>
    <dgm:pt modelId="{A9B26515-C576-4A78-A0C2-D75E95BB6340}" type="pres">
      <dgm:prSet presAssocID="{2293E6E9-D227-44F8-A77D-3FC52790D166}" presName="hierChild4" presStyleCnt="0"/>
      <dgm:spPr/>
    </dgm:pt>
    <dgm:pt modelId="{0CFFE224-F93C-4FDF-AFB1-8686BC5929A8}" type="pres">
      <dgm:prSet presAssocID="{2293E6E9-D227-44F8-A77D-3FC52790D166}" presName="hierChild5" presStyleCnt="0"/>
      <dgm:spPr/>
    </dgm:pt>
    <dgm:pt modelId="{48C9F5B4-5030-4E39-B520-19CFDEEAFAD4}" type="pres">
      <dgm:prSet presAssocID="{67870E48-0511-4734-8232-BEB2D6C0FDE3}" presName="hierChild5" presStyleCnt="0"/>
      <dgm:spPr/>
    </dgm:pt>
    <dgm:pt modelId="{E352E258-A640-4105-B2F0-402FABD1CA44}" type="pres">
      <dgm:prSet presAssocID="{B085523C-651D-433A-93BC-42A72DCDA93F}" presName="hierChild3" presStyleCnt="0"/>
      <dgm:spPr/>
    </dgm:pt>
  </dgm:ptLst>
  <dgm:cxnLst>
    <dgm:cxn modelId="{4EDF5006-6800-4264-B21D-E0BA75BFECEC}" type="presOf" srcId="{67870E48-0511-4734-8232-BEB2D6C0FDE3}" destId="{4A14090B-DDB0-4AA4-980F-318F2A8A3EA2}" srcOrd="0" destOrd="0" presId="urn:microsoft.com/office/officeart/2005/8/layout/orgChart1"/>
    <dgm:cxn modelId="{C898C11C-283E-4E3D-B2A8-9CD712841FA8}" type="presOf" srcId="{F768CF4A-48DC-43E1-BD66-38F0AFD5231D}" destId="{F4C7756C-5059-486B-9867-F28BFCC17E79}" srcOrd="1" destOrd="0" presId="urn:microsoft.com/office/officeart/2005/8/layout/orgChart1"/>
    <dgm:cxn modelId="{65FA5837-8C90-4121-973A-1082251D6668}" type="presOf" srcId="{67870E48-0511-4734-8232-BEB2D6C0FDE3}" destId="{E181290F-85B3-46D9-A123-FAA5AE8FE918}" srcOrd="1" destOrd="0" presId="urn:microsoft.com/office/officeart/2005/8/layout/orgChart1"/>
    <dgm:cxn modelId="{CED50239-D102-482B-BFB9-E81D37B65B0F}" srcId="{B085523C-651D-433A-93BC-42A72DCDA93F}" destId="{67870E48-0511-4734-8232-BEB2D6C0FDE3}" srcOrd="1" destOrd="0" parTransId="{6F5C1AFB-BC5E-4D9C-ABCE-0E17E527B2BE}" sibTransId="{E21FCB77-D55A-4D05-ABB1-C2C68F779C7E}"/>
    <dgm:cxn modelId="{DA785E42-00A7-4E2C-B051-3D0102BAA7A0}" srcId="{7AB7C4E4-0247-454D-B4F3-E448164B7C58}" destId="{B085523C-651D-433A-93BC-42A72DCDA93F}" srcOrd="0" destOrd="0" parTransId="{924C18B0-A264-4D95-A664-FF92CB16025F}" sibTransId="{E0A9D871-6CE4-4E1F-97E3-5C92FBAD503D}"/>
    <dgm:cxn modelId="{C44E4D6F-C103-446D-9B5C-A0F44EA45EB1}" type="presOf" srcId="{2293E6E9-D227-44F8-A77D-3FC52790D166}" destId="{9A490519-EA62-4230-AFDC-FE3F904F00E3}" srcOrd="1" destOrd="0" presId="urn:microsoft.com/office/officeart/2005/8/layout/orgChart1"/>
    <dgm:cxn modelId="{5DD9514F-E543-4FE8-87F8-338EC35A3128}" type="presOf" srcId="{7AB7C4E4-0247-454D-B4F3-E448164B7C58}" destId="{78879C5C-B04F-4E07-9A45-BF7A54FA4C9C}" srcOrd="0" destOrd="0" presId="urn:microsoft.com/office/officeart/2005/8/layout/orgChart1"/>
    <dgm:cxn modelId="{A68AEA50-5C2D-4389-816C-028C75900A40}" type="presOf" srcId="{F768CF4A-48DC-43E1-BD66-38F0AFD5231D}" destId="{4EA9CDDC-4AF9-4E35-9A91-2AA54AF28695}" srcOrd="0" destOrd="0" presId="urn:microsoft.com/office/officeart/2005/8/layout/orgChart1"/>
    <dgm:cxn modelId="{7DE9848B-1408-4573-817C-B359DC3F3680}" type="presOf" srcId="{2293E6E9-D227-44F8-A77D-3FC52790D166}" destId="{C1B96E17-C7FA-4856-9A7C-B050F674F82C}" srcOrd="0" destOrd="0" presId="urn:microsoft.com/office/officeart/2005/8/layout/orgChart1"/>
    <dgm:cxn modelId="{4FCF238D-0869-4A36-91A9-D0B5B1D57325}" type="presOf" srcId="{ACFE52B4-016F-4644-BBFA-DE025D44C81F}" destId="{31EB7013-74D7-4B0E-BD50-A900A71E30D0}" srcOrd="0" destOrd="0" presId="urn:microsoft.com/office/officeart/2005/8/layout/orgChart1"/>
    <dgm:cxn modelId="{FA178AA3-74AD-4915-9F0D-B583BAE4D81B}" type="presOf" srcId="{4378C47C-4858-4DF8-A10A-86E1D5006010}" destId="{F1B9B684-CE4A-42E6-B1D3-F355225E4B71}" srcOrd="0" destOrd="0" presId="urn:microsoft.com/office/officeart/2005/8/layout/orgChart1"/>
    <dgm:cxn modelId="{B29234AF-3215-424A-8958-014237C4EED3}" type="presOf" srcId="{91DF3929-3001-4381-8A2B-92E59E8F1321}" destId="{B8B3257B-34CF-4FC2-A310-EC3AAA85176B}" srcOrd="0" destOrd="0" presId="urn:microsoft.com/office/officeart/2005/8/layout/orgChart1"/>
    <dgm:cxn modelId="{B681F6C8-E04E-4A7F-BF1A-DC1DBA3FA1D2}" srcId="{F768CF4A-48DC-43E1-BD66-38F0AFD5231D}" destId="{64030901-F45B-4366-83C0-CAC318C5469A}" srcOrd="0" destOrd="0" parTransId="{91DF3929-3001-4381-8A2B-92E59E8F1321}" sibTransId="{5872196D-0976-43A9-8574-1D75E4E9F799}"/>
    <dgm:cxn modelId="{0A49E4D3-7C67-4841-A222-E2DED183BC1E}" srcId="{67870E48-0511-4734-8232-BEB2D6C0FDE3}" destId="{2293E6E9-D227-44F8-A77D-3FC52790D166}" srcOrd="0" destOrd="0" parTransId="{ACFE52B4-016F-4644-BBFA-DE025D44C81F}" sibTransId="{BF463B0B-9D3D-4F25-BBE9-159AA01E96FE}"/>
    <dgm:cxn modelId="{8EC357D4-A458-4E93-9077-42225B205926}" type="presOf" srcId="{64030901-F45B-4366-83C0-CAC318C5469A}" destId="{A642B103-2FA8-40F7-AC08-4FB31D49A9C1}" srcOrd="0" destOrd="0" presId="urn:microsoft.com/office/officeart/2005/8/layout/orgChart1"/>
    <dgm:cxn modelId="{6287C6EA-8EDE-40AE-ADB0-81977F58EC7A}" type="presOf" srcId="{64030901-F45B-4366-83C0-CAC318C5469A}" destId="{001A9BD9-F2A0-46C1-9896-F4ADD5575A3C}" srcOrd="1" destOrd="0" presId="urn:microsoft.com/office/officeart/2005/8/layout/orgChart1"/>
    <dgm:cxn modelId="{3FCCB7F0-36E4-4DE6-814F-9D385245BFA5}" srcId="{B085523C-651D-433A-93BC-42A72DCDA93F}" destId="{F768CF4A-48DC-43E1-BD66-38F0AFD5231D}" srcOrd="0" destOrd="0" parTransId="{4378C47C-4858-4DF8-A10A-86E1D5006010}" sibTransId="{66F8E4CA-E06A-4CE1-9C4D-66475B3A1431}"/>
    <dgm:cxn modelId="{E4B9ACF7-5B52-4D11-BCD7-75F6141B6E94}" type="presOf" srcId="{B085523C-651D-433A-93BC-42A72DCDA93F}" destId="{FA12BB8E-CF85-4004-96F3-A046C050029C}" srcOrd="0" destOrd="0" presId="urn:microsoft.com/office/officeart/2005/8/layout/orgChart1"/>
    <dgm:cxn modelId="{1FADF2FD-88E4-45FB-BB7C-BF705CE39E61}" type="presOf" srcId="{6F5C1AFB-BC5E-4D9C-ABCE-0E17E527B2BE}" destId="{FFAAD333-4DF1-4A7B-BE2B-7AFC2E21301B}" srcOrd="0" destOrd="0" presId="urn:microsoft.com/office/officeart/2005/8/layout/orgChart1"/>
    <dgm:cxn modelId="{79B695FF-DAEE-4A62-A1F5-DD45BC26BFB6}" type="presOf" srcId="{B085523C-651D-433A-93BC-42A72DCDA93F}" destId="{76B0257E-5684-4579-8E7B-E99E4861F3AC}" srcOrd="1" destOrd="0" presId="urn:microsoft.com/office/officeart/2005/8/layout/orgChart1"/>
    <dgm:cxn modelId="{99A1FA58-DE93-4053-835D-FDA69DCA0AB5}" type="presParOf" srcId="{78879C5C-B04F-4E07-9A45-BF7A54FA4C9C}" destId="{D0DDE3B7-1451-4E0E-8BEA-D9D459267DE2}" srcOrd="0" destOrd="0" presId="urn:microsoft.com/office/officeart/2005/8/layout/orgChart1"/>
    <dgm:cxn modelId="{2D1AE50F-1FF4-40F1-B493-9B846C93CB63}" type="presParOf" srcId="{D0DDE3B7-1451-4E0E-8BEA-D9D459267DE2}" destId="{A2A3E4D3-DC39-4037-9950-EC6F63B8B63F}" srcOrd="0" destOrd="0" presId="urn:microsoft.com/office/officeart/2005/8/layout/orgChart1"/>
    <dgm:cxn modelId="{3789EFA4-98CA-4DC8-AA9E-809C10A572BB}" type="presParOf" srcId="{A2A3E4D3-DC39-4037-9950-EC6F63B8B63F}" destId="{FA12BB8E-CF85-4004-96F3-A046C050029C}" srcOrd="0" destOrd="0" presId="urn:microsoft.com/office/officeart/2005/8/layout/orgChart1"/>
    <dgm:cxn modelId="{A4BD9A74-63C9-407D-B518-C6AFE0CD4981}" type="presParOf" srcId="{A2A3E4D3-DC39-4037-9950-EC6F63B8B63F}" destId="{76B0257E-5684-4579-8E7B-E99E4861F3AC}" srcOrd="1" destOrd="0" presId="urn:microsoft.com/office/officeart/2005/8/layout/orgChart1"/>
    <dgm:cxn modelId="{FF8DBB40-7001-4014-87C2-962DD34EB969}" type="presParOf" srcId="{D0DDE3B7-1451-4E0E-8BEA-D9D459267DE2}" destId="{B4490DE5-29E7-4630-BA25-94ADDA79FF11}" srcOrd="1" destOrd="0" presId="urn:microsoft.com/office/officeart/2005/8/layout/orgChart1"/>
    <dgm:cxn modelId="{92AF513C-1706-412A-9BA2-8BEE9503F21B}" type="presParOf" srcId="{B4490DE5-29E7-4630-BA25-94ADDA79FF11}" destId="{F1B9B684-CE4A-42E6-B1D3-F355225E4B71}" srcOrd="0" destOrd="0" presId="urn:microsoft.com/office/officeart/2005/8/layout/orgChart1"/>
    <dgm:cxn modelId="{0D09FAE5-3526-4412-81EB-AC63BCD87770}" type="presParOf" srcId="{B4490DE5-29E7-4630-BA25-94ADDA79FF11}" destId="{E7BC22AD-9AFE-4448-B3D0-5D8C471E3697}" srcOrd="1" destOrd="0" presId="urn:microsoft.com/office/officeart/2005/8/layout/orgChart1"/>
    <dgm:cxn modelId="{791745C4-3A2B-4ACA-B29F-3FBC847A9EC1}" type="presParOf" srcId="{E7BC22AD-9AFE-4448-B3D0-5D8C471E3697}" destId="{F95E3403-44C5-4EAC-838F-8D9F143426DD}" srcOrd="0" destOrd="0" presId="urn:microsoft.com/office/officeart/2005/8/layout/orgChart1"/>
    <dgm:cxn modelId="{4F3447B1-F917-4E08-93CC-E709B28C72F4}" type="presParOf" srcId="{F95E3403-44C5-4EAC-838F-8D9F143426DD}" destId="{4EA9CDDC-4AF9-4E35-9A91-2AA54AF28695}" srcOrd="0" destOrd="0" presId="urn:microsoft.com/office/officeart/2005/8/layout/orgChart1"/>
    <dgm:cxn modelId="{468FC689-F9C5-49BE-AD2F-2BDA5FF95DCA}" type="presParOf" srcId="{F95E3403-44C5-4EAC-838F-8D9F143426DD}" destId="{F4C7756C-5059-486B-9867-F28BFCC17E79}" srcOrd="1" destOrd="0" presId="urn:microsoft.com/office/officeart/2005/8/layout/orgChart1"/>
    <dgm:cxn modelId="{32A4E246-5EA6-4A01-83B3-098D26B8CCFD}" type="presParOf" srcId="{E7BC22AD-9AFE-4448-B3D0-5D8C471E3697}" destId="{A3ACA653-28A5-421D-8F0F-01C4CF94039E}" srcOrd="1" destOrd="0" presId="urn:microsoft.com/office/officeart/2005/8/layout/orgChart1"/>
    <dgm:cxn modelId="{B61F6F87-3E4F-4FAA-8B24-A53BF1D1656B}" type="presParOf" srcId="{A3ACA653-28A5-421D-8F0F-01C4CF94039E}" destId="{B8B3257B-34CF-4FC2-A310-EC3AAA85176B}" srcOrd="0" destOrd="0" presId="urn:microsoft.com/office/officeart/2005/8/layout/orgChart1"/>
    <dgm:cxn modelId="{9BC4F1A9-602F-40A8-A093-9A21A2CE3053}" type="presParOf" srcId="{A3ACA653-28A5-421D-8F0F-01C4CF94039E}" destId="{95EBE233-F48A-4F54-9054-A7D13C47180E}" srcOrd="1" destOrd="0" presId="urn:microsoft.com/office/officeart/2005/8/layout/orgChart1"/>
    <dgm:cxn modelId="{777528EA-1894-4500-BBB0-3AED26559A24}" type="presParOf" srcId="{95EBE233-F48A-4F54-9054-A7D13C47180E}" destId="{079DDFA1-9A70-4D2B-81A4-B79F8D07DEAE}" srcOrd="0" destOrd="0" presId="urn:microsoft.com/office/officeart/2005/8/layout/orgChart1"/>
    <dgm:cxn modelId="{E927F525-7DFB-4DBC-9E2F-0176349B22C1}" type="presParOf" srcId="{079DDFA1-9A70-4D2B-81A4-B79F8D07DEAE}" destId="{A642B103-2FA8-40F7-AC08-4FB31D49A9C1}" srcOrd="0" destOrd="0" presId="urn:microsoft.com/office/officeart/2005/8/layout/orgChart1"/>
    <dgm:cxn modelId="{FB79BB89-7F8A-4387-BF72-44D9392D12D5}" type="presParOf" srcId="{079DDFA1-9A70-4D2B-81A4-B79F8D07DEAE}" destId="{001A9BD9-F2A0-46C1-9896-F4ADD5575A3C}" srcOrd="1" destOrd="0" presId="urn:microsoft.com/office/officeart/2005/8/layout/orgChart1"/>
    <dgm:cxn modelId="{4DE42CE4-88EC-431A-BA7C-E374DB5346F2}" type="presParOf" srcId="{95EBE233-F48A-4F54-9054-A7D13C47180E}" destId="{90B2EA16-36F3-41DB-93B8-F5AF5C044F6D}" srcOrd="1" destOrd="0" presId="urn:microsoft.com/office/officeart/2005/8/layout/orgChart1"/>
    <dgm:cxn modelId="{F4466B35-6BEC-4ED6-8078-F5E46E3007E4}" type="presParOf" srcId="{95EBE233-F48A-4F54-9054-A7D13C47180E}" destId="{655E1B24-E460-4492-B738-AE472E37C866}" srcOrd="2" destOrd="0" presId="urn:microsoft.com/office/officeart/2005/8/layout/orgChart1"/>
    <dgm:cxn modelId="{5C1C5B31-F6B1-420B-BBE5-5691C61D11CD}" type="presParOf" srcId="{E7BC22AD-9AFE-4448-B3D0-5D8C471E3697}" destId="{74C14F16-2F49-47BE-8F05-3712715233F1}" srcOrd="2" destOrd="0" presId="urn:microsoft.com/office/officeart/2005/8/layout/orgChart1"/>
    <dgm:cxn modelId="{86C46E37-B0F0-4D09-A62B-E2AA5F8A382F}" type="presParOf" srcId="{B4490DE5-29E7-4630-BA25-94ADDA79FF11}" destId="{FFAAD333-4DF1-4A7B-BE2B-7AFC2E21301B}" srcOrd="2" destOrd="0" presId="urn:microsoft.com/office/officeart/2005/8/layout/orgChart1"/>
    <dgm:cxn modelId="{386FB232-4084-4698-A504-267D6FDEB987}" type="presParOf" srcId="{B4490DE5-29E7-4630-BA25-94ADDA79FF11}" destId="{B3C6411B-3AD4-4CE9-9CC6-B1B6B1DC88EB}" srcOrd="3" destOrd="0" presId="urn:microsoft.com/office/officeart/2005/8/layout/orgChart1"/>
    <dgm:cxn modelId="{88F56C6B-F7D0-4650-8CEB-8114D340BA9B}" type="presParOf" srcId="{B3C6411B-3AD4-4CE9-9CC6-B1B6B1DC88EB}" destId="{7DF13A37-1039-4FF0-948C-4060E280DF2B}" srcOrd="0" destOrd="0" presId="urn:microsoft.com/office/officeart/2005/8/layout/orgChart1"/>
    <dgm:cxn modelId="{0FA079B1-0D87-4B9A-BA75-4B652CA068C7}" type="presParOf" srcId="{7DF13A37-1039-4FF0-948C-4060E280DF2B}" destId="{4A14090B-DDB0-4AA4-980F-318F2A8A3EA2}" srcOrd="0" destOrd="0" presId="urn:microsoft.com/office/officeart/2005/8/layout/orgChart1"/>
    <dgm:cxn modelId="{B7943C52-AF6C-41C4-B6FF-6F856CF70BC4}" type="presParOf" srcId="{7DF13A37-1039-4FF0-948C-4060E280DF2B}" destId="{E181290F-85B3-46D9-A123-FAA5AE8FE918}" srcOrd="1" destOrd="0" presId="urn:microsoft.com/office/officeart/2005/8/layout/orgChart1"/>
    <dgm:cxn modelId="{477CE456-6293-452F-BD96-645C93821469}" type="presParOf" srcId="{B3C6411B-3AD4-4CE9-9CC6-B1B6B1DC88EB}" destId="{807C4771-6F69-4A71-BBE8-F2CADC9CBEB1}" srcOrd="1" destOrd="0" presId="urn:microsoft.com/office/officeart/2005/8/layout/orgChart1"/>
    <dgm:cxn modelId="{6302A449-467E-4694-B791-8F6E0E8DC354}" type="presParOf" srcId="{807C4771-6F69-4A71-BBE8-F2CADC9CBEB1}" destId="{31EB7013-74D7-4B0E-BD50-A900A71E30D0}" srcOrd="0" destOrd="0" presId="urn:microsoft.com/office/officeart/2005/8/layout/orgChart1"/>
    <dgm:cxn modelId="{12F46F94-C3F7-4E8C-AAE0-C0D53A8FE768}" type="presParOf" srcId="{807C4771-6F69-4A71-BBE8-F2CADC9CBEB1}" destId="{8FBC41C9-4057-4C65-B241-95BB23C8940D}" srcOrd="1" destOrd="0" presId="urn:microsoft.com/office/officeart/2005/8/layout/orgChart1"/>
    <dgm:cxn modelId="{FE432C02-8A39-4591-993F-23D63A0FC859}" type="presParOf" srcId="{8FBC41C9-4057-4C65-B241-95BB23C8940D}" destId="{4F9349C4-3EFC-447B-9F4B-6C4662B7001C}" srcOrd="0" destOrd="0" presId="urn:microsoft.com/office/officeart/2005/8/layout/orgChart1"/>
    <dgm:cxn modelId="{764A7825-B210-497F-8188-15A3676C5023}" type="presParOf" srcId="{4F9349C4-3EFC-447B-9F4B-6C4662B7001C}" destId="{C1B96E17-C7FA-4856-9A7C-B050F674F82C}" srcOrd="0" destOrd="0" presId="urn:microsoft.com/office/officeart/2005/8/layout/orgChart1"/>
    <dgm:cxn modelId="{CCEAF090-826D-48F5-B59D-765836F3BE15}" type="presParOf" srcId="{4F9349C4-3EFC-447B-9F4B-6C4662B7001C}" destId="{9A490519-EA62-4230-AFDC-FE3F904F00E3}" srcOrd="1" destOrd="0" presId="urn:microsoft.com/office/officeart/2005/8/layout/orgChart1"/>
    <dgm:cxn modelId="{EE32EFF7-1F2E-42C7-A284-9FCF0B440243}" type="presParOf" srcId="{8FBC41C9-4057-4C65-B241-95BB23C8940D}" destId="{A9B26515-C576-4A78-A0C2-D75E95BB6340}" srcOrd="1" destOrd="0" presId="urn:microsoft.com/office/officeart/2005/8/layout/orgChart1"/>
    <dgm:cxn modelId="{2DAC5413-465D-48F0-AB3E-5C7E2CC22444}" type="presParOf" srcId="{8FBC41C9-4057-4C65-B241-95BB23C8940D}" destId="{0CFFE224-F93C-4FDF-AFB1-8686BC5929A8}" srcOrd="2" destOrd="0" presId="urn:microsoft.com/office/officeart/2005/8/layout/orgChart1"/>
    <dgm:cxn modelId="{090F1153-37E4-4077-BAA4-8E2B23A3E5AF}" type="presParOf" srcId="{B3C6411B-3AD4-4CE9-9CC6-B1B6B1DC88EB}" destId="{48C9F5B4-5030-4E39-B520-19CFDEEAFAD4}" srcOrd="2" destOrd="0" presId="urn:microsoft.com/office/officeart/2005/8/layout/orgChart1"/>
    <dgm:cxn modelId="{C42CA104-F851-44CE-B44A-1BA2AF44EF2D}" type="presParOf" srcId="{D0DDE3B7-1451-4E0E-8BEA-D9D459267DE2}" destId="{E352E258-A640-4105-B2F0-402FABD1CA4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AB7C4E4-0247-454D-B4F3-E448164B7C58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B085523C-651D-433A-93BC-42A72DCDA93F}">
      <dgm:prSet phldrT="[Testo]"/>
      <dgm:spPr/>
      <dgm:t>
        <a:bodyPr/>
        <a:lstStyle/>
        <a:p>
          <a:r>
            <a:rPr lang="it-IT" dirty="0"/>
            <a:t>Repubblica</a:t>
          </a:r>
        </a:p>
      </dgm:t>
    </dgm:pt>
    <dgm:pt modelId="{924C18B0-A264-4D95-A664-FF92CB16025F}" type="parTrans" cxnId="{DA785E42-00A7-4E2C-B051-3D0102BAA7A0}">
      <dgm:prSet/>
      <dgm:spPr/>
      <dgm:t>
        <a:bodyPr/>
        <a:lstStyle/>
        <a:p>
          <a:endParaRPr lang="it-IT"/>
        </a:p>
      </dgm:t>
    </dgm:pt>
    <dgm:pt modelId="{E0A9D871-6CE4-4E1F-97E3-5C92FBAD503D}" type="sibTrans" cxnId="{DA785E42-00A7-4E2C-B051-3D0102BAA7A0}">
      <dgm:prSet/>
      <dgm:spPr/>
      <dgm:t>
        <a:bodyPr/>
        <a:lstStyle/>
        <a:p>
          <a:endParaRPr lang="it-IT"/>
        </a:p>
      </dgm:t>
    </dgm:pt>
    <dgm:pt modelId="{6CCA83B1-339F-4A56-9A70-F7124E90F1B8}">
      <dgm:prSet phldrT="[Testo]"/>
      <dgm:spPr/>
      <dgm:t>
        <a:bodyPr/>
        <a:lstStyle/>
        <a:p>
          <a:r>
            <a:rPr lang="it-IT" dirty="0"/>
            <a:t>Parlamentare (Italia)</a:t>
          </a:r>
        </a:p>
      </dgm:t>
    </dgm:pt>
    <dgm:pt modelId="{5588E5A8-8AD3-40D7-A413-629DCD9D2453}" type="parTrans" cxnId="{CF897EE2-EFD9-4337-9315-05A57D736615}">
      <dgm:prSet/>
      <dgm:spPr/>
      <dgm:t>
        <a:bodyPr/>
        <a:lstStyle/>
        <a:p>
          <a:endParaRPr lang="it-IT"/>
        </a:p>
      </dgm:t>
    </dgm:pt>
    <dgm:pt modelId="{BC1385FF-1E9E-4F26-8571-2AFC7DD45407}" type="sibTrans" cxnId="{CF897EE2-EFD9-4337-9315-05A57D736615}">
      <dgm:prSet/>
      <dgm:spPr/>
      <dgm:t>
        <a:bodyPr/>
        <a:lstStyle/>
        <a:p>
          <a:endParaRPr lang="it-IT"/>
        </a:p>
      </dgm:t>
    </dgm:pt>
    <dgm:pt modelId="{1B28E250-91E9-45B9-896F-4DE3F2EB6C16}">
      <dgm:prSet phldrT="[Testo]"/>
      <dgm:spPr/>
      <dgm:t>
        <a:bodyPr/>
        <a:lstStyle/>
        <a:p>
          <a:r>
            <a:rPr lang="it-IT" dirty="0"/>
            <a:t>Capo dello Stato eletto dal Parlamento</a:t>
          </a:r>
        </a:p>
      </dgm:t>
    </dgm:pt>
    <dgm:pt modelId="{C9F6A995-4761-46C6-9EAE-4C76A2996B81}" type="parTrans" cxnId="{780F10C1-3D78-43D2-AB7F-D4FF8D3F3B13}">
      <dgm:prSet/>
      <dgm:spPr/>
      <dgm:t>
        <a:bodyPr/>
        <a:lstStyle/>
        <a:p>
          <a:endParaRPr lang="it-IT"/>
        </a:p>
      </dgm:t>
    </dgm:pt>
    <dgm:pt modelId="{CF13BB16-068C-4B21-9C41-AC993B8DF6A6}" type="sibTrans" cxnId="{780F10C1-3D78-43D2-AB7F-D4FF8D3F3B13}">
      <dgm:prSet/>
      <dgm:spPr/>
      <dgm:t>
        <a:bodyPr/>
        <a:lstStyle/>
        <a:p>
          <a:endParaRPr lang="it-IT"/>
        </a:p>
      </dgm:t>
    </dgm:pt>
    <dgm:pt modelId="{9C42C8C7-BE00-4F36-B200-84929D7C0B59}">
      <dgm:prSet phldrT="[Testo]"/>
      <dgm:spPr/>
      <dgm:t>
        <a:bodyPr/>
        <a:lstStyle/>
        <a:p>
          <a:r>
            <a:rPr lang="it-IT" dirty="0"/>
            <a:t>Fiducia del Parlamento al Governo</a:t>
          </a:r>
        </a:p>
      </dgm:t>
    </dgm:pt>
    <dgm:pt modelId="{1BBEB9E5-1667-40FC-96F6-F86059A22B1B}" type="parTrans" cxnId="{9421E97F-7456-43B9-949A-964EDA89CEF8}">
      <dgm:prSet/>
      <dgm:spPr/>
      <dgm:t>
        <a:bodyPr/>
        <a:lstStyle/>
        <a:p>
          <a:endParaRPr lang="it-IT"/>
        </a:p>
      </dgm:t>
    </dgm:pt>
    <dgm:pt modelId="{03F4804E-F617-405C-B587-C814842BAAA4}" type="sibTrans" cxnId="{9421E97F-7456-43B9-949A-964EDA89CEF8}">
      <dgm:prSet/>
      <dgm:spPr/>
      <dgm:t>
        <a:bodyPr/>
        <a:lstStyle/>
        <a:p>
          <a:endParaRPr lang="it-IT"/>
        </a:p>
      </dgm:t>
    </dgm:pt>
    <dgm:pt modelId="{5E92DADC-F747-46EB-AD8B-0BCFFD6F939D}">
      <dgm:prSet phldrT="[Testo]"/>
      <dgm:spPr/>
      <dgm:t>
        <a:bodyPr/>
        <a:lstStyle/>
        <a:p>
          <a:r>
            <a:rPr lang="it-IT" dirty="0"/>
            <a:t>Presidenziale (USA)</a:t>
          </a:r>
        </a:p>
      </dgm:t>
    </dgm:pt>
    <dgm:pt modelId="{A290B15B-C3AB-4BE8-BD25-4A9D35B7D868}" type="parTrans" cxnId="{A90D8329-BF4D-4972-9AB7-AE97D4BF6404}">
      <dgm:prSet/>
      <dgm:spPr/>
      <dgm:t>
        <a:bodyPr/>
        <a:lstStyle/>
        <a:p>
          <a:endParaRPr lang="it-IT"/>
        </a:p>
      </dgm:t>
    </dgm:pt>
    <dgm:pt modelId="{8655A4BF-1BF4-4322-9495-16C8BCF451F5}" type="sibTrans" cxnId="{A90D8329-BF4D-4972-9AB7-AE97D4BF6404}">
      <dgm:prSet/>
      <dgm:spPr/>
      <dgm:t>
        <a:bodyPr/>
        <a:lstStyle/>
        <a:p>
          <a:endParaRPr lang="it-IT"/>
        </a:p>
      </dgm:t>
    </dgm:pt>
    <dgm:pt modelId="{E35D7F60-FF53-455F-8ADC-D3A172BBB283}">
      <dgm:prSet phldrT="[Testo]"/>
      <dgm:spPr/>
      <dgm:t>
        <a:bodyPr/>
        <a:lstStyle/>
        <a:p>
          <a:r>
            <a:rPr lang="it-IT" dirty="0"/>
            <a:t>Capo dello Stato eletto dal popolo</a:t>
          </a:r>
        </a:p>
      </dgm:t>
    </dgm:pt>
    <dgm:pt modelId="{E5BF523F-AA62-48D2-ABE5-5222CAADE1C6}" type="parTrans" cxnId="{EEC24C1C-2D99-4CAB-BEE8-D03A7D09E3CC}">
      <dgm:prSet/>
      <dgm:spPr/>
      <dgm:t>
        <a:bodyPr/>
        <a:lstStyle/>
        <a:p>
          <a:endParaRPr lang="it-IT"/>
        </a:p>
      </dgm:t>
    </dgm:pt>
    <dgm:pt modelId="{FFC05E1B-ED22-4F0A-868D-FC6F7A64E31D}" type="sibTrans" cxnId="{EEC24C1C-2D99-4CAB-BEE8-D03A7D09E3CC}">
      <dgm:prSet/>
      <dgm:spPr/>
      <dgm:t>
        <a:bodyPr/>
        <a:lstStyle/>
        <a:p>
          <a:endParaRPr lang="it-IT"/>
        </a:p>
      </dgm:t>
    </dgm:pt>
    <dgm:pt modelId="{57A049D1-7690-4897-A8F8-FFBC5FFF943A}">
      <dgm:prSet phldrT="[Testo]"/>
      <dgm:spPr/>
      <dgm:t>
        <a:bodyPr/>
        <a:lstStyle/>
        <a:p>
          <a:r>
            <a:rPr lang="it-IT" dirty="0"/>
            <a:t>Capo dello Stato che è anche Capo del Governo</a:t>
          </a:r>
        </a:p>
      </dgm:t>
    </dgm:pt>
    <dgm:pt modelId="{CC3EAAEC-B5D4-412F-B69C-275413185024}" type="parTrans" cxnId="{C2F07FE0-A969-4BA0-B6F0-F8781735C6FB}">
      <dgm:prSet/>
      <dgm:spPr/>
      <dgm:t>
        <a:bodyPr/>
        <a:lstStyle/>
        <a:p>
          <a:endParaRPr lang="it-IT"/>
        </a:p>
      </dgm:t>
    </dgm:pt>
    <dgm:pt modelId="{710B553C-F087-4ED3-BBB5-558FFEC87420}" type="sibTrans" cxnId="{C2F07FE0-A969-4BA0-B6F0-F8781735C6FB}">
      <dgm:prSet/>
      <dgm:spPr/>
      <dgm:t>
        <a:bodyPr/>
        <a:lstStyle/>
        <a:p>
          <a:endParaRPr lang="it-IT"/>
        </a:p>
      </dgm:t>
    </dgm:pt>
    <dgm:pt modelId="{62EA32A2-A7BA-4847-BAA0-0567AF73E287}">
      <dgm:prSet phldrT="[Testo]"/>
      <dgm:spPr/>
      <dgm:t>
        <a:bodyPr/>
        <a:lstStyle/>
        <a:p>
          <a:r>
            <a:rPr lang="it-IT" dirty="0"/>
            <a:t>Semipresidenziale (Francia)</a:t>
          </a:r>
        </a:p>
      </dgm:t>
    </dgm:pt>
    <dgm:pt modelId="{02E50EEA-3423-4F9A-A080-535DCCACBC59}" type="parTrans" cxnId="{255C4ED0-17FF-4EC8-9118-F1C0063D7EDF}">
      <dgm:prSet/>
      <dgm:spPr/>
      <dgm:t>
        <a:bodyPr/>
        <a:lstStyle/>
        <a:p>
          <a:endParaRPr lang="it-IT"/>
        </a:p>
      </dgm:t>
    </dgm:pt>
    <dgm:pt modelId="{9BA51BF2-2F5A-4C63-8447-FE054C5A881C}" type="sibTrans" cxnId="{255C4ED0-17FF-4EC8-9118-F1C0063D7EDF}">
      <dgm:prSet/>
      <dgm:spPr/>
      <dgm:t>
        <a:bodyPr/>
        <a:lstStyle/>
        <a:p>
          <a:endParaRPr lang="it-IT"/>
        </a:p>
      </dgm:t>
    </dgm:pt>
    <dgm:pt modelId="{721039E0-4046-41D4-8ADD-A08210B6D99B}">
      <dgm:prSet phldrT="[Testo]"/>
      <dgm:spPr/>
      <dgm:t>
        <a:bodyPr/>
        <a:lstStyle/>
        <a:p>
          <a:r>
            <a:rPr lang="it-IT" dirty="0"/>
            <a:t>Capo dello Stato eletto dal popolo</a:t>
          </a:r>
        </a:p>
      </dgm:t>
    </dgm:pt>
    <dgm:pt modelId="{67B5BC07-D636-48A4-8D5C-9A4F55756F0E}" type="parTrans" cxnId="{BC50CD01-E556-4C47-8F1D-71E2E617445A}">
      <dgm:prSet/>
      <dgm:spPr/>
      <dgm:t>
        <a:bodyPr/>
        <a:lstStyle/>
        <a:p>
          <a:endParaRPr lang="it-IT"/>
        </a:p>
      </dgm:t>
    </dgm:pt>
    <dgm:pt modelId="{0ECDF290-1D15-4228-880F-2F37AB4A6C2E}" type="sibTrans" cxnId="{BC50CD01-E556-4C47-8F1D-71E2E617445A}">
      <dgm:prSet/>
      <dgm:spPr/>
      <dgm:t>
        <a:bodyPr/>
        <a:lstStyle/>
        <a:p>
          <a:endParaRPr lang="it-IT"/>
        </a:p>
      </dgm:t>
    </dgm:pt>
    <dgm:pt modelId="{34433DDF-9649-4C60-AFFA-AD34A9516901}">
      <dgm:prSet phldrT="[Testo]"/>
      <dgm:spPr/>
      <dgm:t>
        <a:bodyPr/>
        <a:lstStyle/>
        <a:p>
          <a:r>
            <a:rPr lang="it-IT" dirty="0"/>
            <a:t>Fiducia del Parlamento al Governo</a:t>
          </a:r>
        </a:p>
      </dgm:t>
    </dgm:pt>
    <dgm:pt modelId="{16D879FA-8FE9-4CAB-9111-FC57E5F6B71B}" type="parTrans" cxnId="{75E10744-00D8-40F5-98EE-0135345D3264}">
      <dgm:prSet/>
      <dgm:spPr/>
      <dgm:t>
        <a:bodyPr/>
        <a:lstStyle/>
        <a:p>
          <a:endParaRPr lang="it-IT"/>
        </a:p>
      </dgm:t>
    </dgm:pt>
    <dgm:pt modelId="{FA4651B3-753D-475E-B3C6-1B820DFB951A}" type="sibTrans" cxnId="{75E10744-00D8-40F5-98EE-0135345D3264}">
      <dgm:prSet/>
      <dgm:spPr/>
      <dgm:t>
        <a:bodyPr/>
        <a:lstStyle/>
        <a:p>
          <a:endParaRPr lang="it-IT"/>
        </a:p>
      </dgm:t>
    </dgm:pt>
    <dgm:pt modelId="{78879C5C-B04F-4E07-9A45-BF7A54FA4C9C}" type="pres">
      <dgm:prSet presAssocID="{7AB7C4E4-0247-454D-B4F3-E448164B7C5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0DDE3B7-1451-4E0E-8BEA-D9D459267DE2}" type="pres">
      <dgm:prSet presAssocID="{B085523C-651D-433A-93BC-42A72DCDA93F}" presName="hierRoot1" presStyleCnt="0">
        <dgm:presLayoutVars>
          <dgm:hierBranch val="init"/>
        </dgm:presLayoutVars>
      </dgm:prSet>
      <dgm:spPr/>
    </dgm:pt>
    <dgm:pt modelId="{A2A3E4D3-DC39-4037-9950-EC6F63B8B63F}" type="pres">
      <dgm:prSet presAssocID="{B085523C-651D-433A-93BC-42A72DCDA93F}" presName="rootComposite1" presStyleCnt="0"/>
      <dgm:spPr/>
    </dgm:pt>
    <dgm:pt modelId="{FA12BB8E-CF85-4004-96F3-A046C050029C}" type="pres">
      <dgm:prSet presAssocID="{B085523C-651D-433A-93BC-42A72DCDA93F}" presName="rootText1" presStyleLbl="node0" presStyleIdx="0" presStyleCnt="1" custScaleX="134265" custScaleY="111773" custLinFactNeighborX="-7193" custLinFactNeighborY="9815">
        <dgm:presLayoutVars>
          <dgm:chPref val="3"/>
        </dgm:presLayoutVars>
      </dgm:prSet>
      <dgm:spPr/>
    </dgm:pt>
    <dgm:pt modelId="{76B0257E-5684-4579-8E7B-E99E4861F3AC}" type="pres">
      <dgm:prSet presAssocID="{B085523C-651D-433A-93BC-42A72DCDA93F}" presName="rootConnector1" presStyleLbl="node1" presStyleIdx="0" presStyleCnt="0"/>
      <dgm:spPr/>
    </dgm:pt>
    <dgm:pt modelId="{B4490DE5-29E7-4630-BA25-94ADDA79FF11}" type="pres">
      <dgm:prSet presAssocID="{B085523C-651D-433A-93BC-42A72DCDA93F}" presName="hierChild2" presStyleCnt="0"/>
      <dgm:spPr/>
    </dgm:pt>
    <dgm:pt modelId="{0E60BAB0-B814-413E-AA8D-E9744A5C18B9}" type="pres">
      <dgm:prSet presAssocID="{5588E5A8-8AD3-40D7-A413-629DCD9D2453}" presName="Name37" presStyleLbl="parChTrans1D2" presStyleIdx="0" presStyleCnt="3"/>
      <dgm:spPr/>
    </dgm:pt>
    <dgm:pt modelId="{99DEF403-EB58-4D19-8E65-18165E08F07E}" type="pres">
      <dgm:prSet presAssocID="{6CCA83B1-339F-4A56-9A70-F7124E90F1B8}" presName="hierRoot2" presStyleCnt="0">
        <dgm:presLayoutVars>
          <dgm:hierBranch val="init"/>
        </dgm:presLayoutVars>
      </dgm:prSet>
      <dgm:spPr/>
    </dgm:pt>
    <dgm:pt modelId="{B8155321-6806-475A-95DD-2FEC30DA7395}" type="pres">
      <dgm:prSet presAssocID="{6CCA83B1-339F-4A56-9A70-F7124E90F1B8}" presName="rootComposite" presStyleCnt="0"/>
      <dgm:spPr/>
    </dgm:pt>
    <dgm:pt modelId="{B4389CB7-3565-4B92-9A3E-E846C64986DC}" type="pres">
      <dgm:prSet presAssocID="{6CCA83B1-339F-4A56-9A70-F7124E90F1B8}" presName="rootText" presStyleLbl="node2" presStyleIdx="0" presStyleCnt="3" custScaleX="156642" custLinFactNeighborX="-90585" custLinFactNeighborY="-32516">
        <dgm:presLayoutVars>
          <dgm:chPref val="3"/>
        </dgm:presLayoutVars>
      </dgm:prSet>
      <dgm:spPr/>
    </dgm:pt>
    <dgm:pt modelId="{8BBF3DAD-7635-4955-ACD8-A46C4E952405}" type="pres">
      <dgm:prSet presAssocID="{6CCA83B1-339F-4A56-9A70-F7124E90F1B8}" presName="rootConnector" presStyleLbl="node2" presStyleIdx="0" presStyleCnt="3"/>
      <dgm:spPr/>
    </dgm:pt>
    <dgm:pt modelId="{67736934-DA79-4F0A-8AE0-30B32A591781}" type="pres">
      <dgm:prSet presAssocID="{6CCA83B1-339F-4A56-9A70-F7124E90F1B8}" presName="hierChild4" presStyleCnt="0"/>
      <dgm:spPr/>
    </dgm:pt>
    <dgm:pt modelId="{CE344B16-39CE-4C6C-8196-D616A7FA4DE4}" type="pres">
      <dgm:prSet presAssocID="{C9F6A995-4761-46C6-9EAE-4C76A2996B81}" presName="Name37" presStyleLbl="parChTrans1D3" presStyleIdx="0" presStyleCnt="6"/>
      <dgm:spPr/>
    </dgm:pt>
    <dgm:pt modelId="{B60B9BE4-411E-447F-98E7-C5C8141BE825}" type="pres">
      <dgm:prSet presAssocID="{1B28E250-91E9-45B9-896F-4DE3F2EB6C16}" presName="hierRoot2" presStyleCnt="0">
        <dgm:presLayoutVars>
          <dgm:hierBranch val="init"/>
        </dgm:presLayoutVars>
      </dgm:prSet>
      <dgm:spPr/>
    </dgm:pt>
    <dgm:pt modelId="{6E5A4DD5-C75D-4874-94A1-9C6AD4037536}" type="pres">
      <dgm:prSet presAssocID="{1B28E250-91E9-45B9-896F-4DE3F2EB6C16}" presName="rootComposite" presStyleCnt="0"/>
      <dgm:spPr/>
    </dgm:pt>
    <dgm:pt modelId="{15EA1CF3-1FB0-47C2-AD2F-3549DA7A947F}" type="pres">
      <dgm:prSet presAssocID="{1B28E250-91E9-45B9-896F-4DE3F2EB6C16}" presName="rootText" presStyleLbl="node3" presStyleIdx="0" presStyleCnt="6" custLinFactX="-14876" custLinFactNeighborX="-100000" custLinFactNeighborY="-56782">
        <dgm:presLayoutVars>
          <dgm:chPref val="3"/>
        </dgm:presLayoutVars>
      </dgm:prSet>
      <dgm:spPr/>
    </dgm:pt>
    <dgm:pt modelId="{CA8C90FC-25EA-4814-83CD-2C3430CADC85}" type="pres">
      <dgm:prSet presAssocID="{1B28E250-91E9-45B9-896F-4DE3F2EB6C16}" presName="rootConnector" presStyleLbl="node3" presStyleIdx="0" presStyleCnt="6"/>
      <dgm:spPr/>
    </dgm:pt>
    <dgm:pt modelId="{885C9FD8-B3C3-4992-BC75-EA9DBFF23258}" type="pres">
      <dgm:prSet presAssocID="{1B28E250-91E9-45B9-896F-4DE3F2EB6C16}" presName="hierChild4" presStyleCnt="0"/>
      <dgm:spPr/>
    </dgm:pt>
    <dgm:pt modelId="{A453983F-DFF1-4867-B677-5E6DBE180EB4}" type="pres">
      <dgm:prSet presAssocID="{1B28E250-91E9-45B9-896F-4DE3F2EB6C16}" presName="hierChild5" presStyleCnt="0"/>
      <dgm:spPr/>
    </dgm:pt>
    <dgm:pt modelId="{B4F35790-E89B-490F-A002-EFB95F868CBC}" type="pres">
      <dgm:prSet presAssocID="{1BBEB9E5-1667-40FC-96F6-F86059A22B1B}" presName="Name37" presStyleLbl="parChTrans1D3" presStyleIdx="1" presStyleCnt="6"/>
      <dgm:spPr/>
    </dgm:pt>
    <dgm:pt modelId="{D55DC902-A099-4016-92AA-FAB52BF26BCC}" type="pres">
      <dgm:prSet presAssocID="{9C42C8C7-BE00-4F36-B200-84929D7C0B59}" presName="hierRoot2" presStyleCnt="0">
        <dgm:presLayoutVars>
          <dgm:hierBranch val="init"/>
        </dgm:presLayoutVars>
      </dgm:prSet>
      <dgm:spPr/>
    </dgm:pt>
    <dgm:pt modelId="{D55BA977-C4E2-446D-9C98-8E6C5C59E2C5}" type="pres">
      <dgm:prSet presAssocID="{9C42C8C7-BE00-4F36-B200-84929D7C0B59}" presName="rootComposite" presStyleCnt="0"/>
      <dgm:spPr/>
    </dgm:pt>
    <dgm:pt modelId="{978E9FEA-FEC4-47A0-A88B-3B4AC045F692}" type="pres">
      <dgm:prSet presAssocID="{9C42C8C7-BE00-4F36-B200-84929D7C0B59}" presName="rootText" presStyleLbl="node3" presStyleIdx="1" presStyleCnt="6" custLinFactX="-11059" custLinFactNeighborX="-100000" custLinFactNeighborY="-83563">
        <dgm:presLayoutVars>
          <dgm:chPref val="3"/>
        </dgm:presLayoutVars>
      </dgm:prSet>
      <dgm:spPr/>
    </dgm:pt>
    <dgm:pt modelId="{0CBCDB19-A466-411C-91F8-DC1B94CF7C79}" type="pres">
      <dgm:prSet presAssocID="{9C42C8C7-BE00-4F36-B200-84929D7C0B59}" presName="rootConnector" presStyleLbl="node3" presStyleIdx="1" presStyleCnt="6"/>
      <dgm:spPr/>
    </dgm:pt>
    <dgm:pt modelId="{48470FDE-8821-4198-A0AE-BCAC2F571852}" type="pres">
      <dgm:prSet presAssocID="{9C42C8C7-BE00-4F36-B200-84929D7C0B59}" presName="hierChild4" presStyleCnt="0"/>
      <dgm:spPr/>
    </dgm:pt>
    <dgm:pt modelId="{0465063A-E144-4ED2-9614-A44281EA70B7}" type="pres">
      <dgm:prSet presAssocID="{9C42C8C7-BE00-4F36-B200-84929D7C0B59}" presName="hierChild5" presStyleCnt="0"/>
      <dgm:spPr/>
    </dgm:pt>
    <dgm:pt modelId="{2EC3F62D-DD1D-4010-98E5-D01ED18E0F83}" type="pres">
      <dgm:prSet presAssocID="{6CCA83B1-339F-4A56-9A70-F7124E90F1B8}" presName="hierChild5" presStyleCnt="0"/>
      <dgm:spPr/>
    </dgm:pt>
    <dgm:pt modelId="{262D5CD8-86CB-4E05-8E76-AB451D689CFF}" type="pres">
      <dgm:prSet presAssocID="{A290B15B-C3AB-4BE8-BD25-4A9D35B7D868}" presName="Name37" presStyleLbl="parChTrans1D2" presStyleIdx="1" presStyleCnt="3"/>
      <dgm:spPr/>
    </dgm:pt>
    <dgm:pt modelId="{36B80D1D-5392-4EF5-873D-86986747A9E5}" type="pres">
      <dgm:prSet presAssocID="{5E92DADC-F747-46EB-AD8B-0BCFFD6F939D}" presName="hierRoot2" presStyleCnt="0">
        <dgm:presLayoutVars>
          <dgm:hierBranch val="init"/>
        </dgm:presLayoutVars>
      </dgm:prSet>
      <dgm:spPr/>
    </dgm:pt>
    <dgm:pt modelId="{BC7FB3AC-2853-4E26-A47C-50ADE5F021AD}" type="pres">
      <dgm:prSet presAssocID="{5E92DADC-F747-46EB-AD8B-0BCFFD6F939D}" presName="rootComposite" presStyleCnt="0"/>
      <dgm:spPr/>
    </dgm:pt>
    <dgm:pt modelId="{1E3FCC1E-A262-49B7-A477-F8B2EA3D53C7}" type="pres">
      <dgm:prSet presAssocID="{5E92DADC-F747-46EB-AD8B-0BCFFD6F939D}" presName="rootText" presStyleLbl="node2" presStyleIdx="1" presStyleCnt="3" custScaleX="142244" custLinFactNeighborX="-7632" custLinFactNeighborY="-12742">
        <dgm:presLayoutVars>
          <dgm:chPref val="3"/>
        </dgm:presLayoutVars>
      </dgm:prSet>
      <dgm:spPr/>
    </dgm:pt>
    <dgm:pt modelId="{E3655DF4-CA3E-45E1-A139-62B92E10F975}" type="pres">
      <dgm:prSet presAssocID="{5E92DADC-F747-46EB-AD8B-0BCFFD6F939D}" presName="rootConnector" presStyleLbl="node2" presStyleIdx="1" presStyleCnt="3"/>
      <dgm:spPr/>
    </dgm:pt>
    <dgm:pt modelId="{370741AA-1C59-413D-85CF-0A0EF87CC23A}" type="pres">
      <dgm:prSet presAssocID="{5E92DADC-F747-46EB-AD8B-0BCFFD6F939D}" presName="hierChild4" presStyleCnt="0"/>
      <dgm:spPr/>
    </dgm:pt>
    <dgm:pt modelId="{4E02B505-1DDE-4059-8EE3-1DAA36194698}" type="pres">
      <dgm:prSet presAssocID="{E5BF523F-AA62-48D2-ABE5-5222CAADE1C6}" presName="Name37" presStyleLbl="parChTrans1D3" presStyleIdx="2" presStyleCnt="6"/>
      <dgm:spPr/>
    </dgm:pt>
    <dgm:pt modelId="{8E0C9E2C-8B9C-4363-9B5D-F5339E8C142F}" type="pres">
      <dgm:prSet presAssocID="{E35D7F60-FF53-455F-8ADC-D3A172BBB283}" presName="hierRoot2" presStyleCnt="0">
        <dgm:presLayoutVars>
          <dgm:hierBranch val="init"/>
        </dgm:presLayoutVars>
      </dgm:prSet>
      <dgm:spPr/>
    </dgm:pt>
    <dgm:pt modelId="{86FB8947-9992-4D10-B733-023C90244E8F}" type="pres">
      <dgm:prSet presAssocID="{E35D7F60-FF53-455F-8ADC-D3A172BBB283}" presName="rootComposite" presStyleCnt="0"/>
      <dgm:spPr/>
    </dgm:pt>
    <dgm:pt modelId="{0661452D-0320-4614-9E9E-8D47B9B1707E}" type="pres">
      <dgm:prSet presAssocID="{E35D7F60-FF53-455F-8ADC-D3A172BBB283}" presName="rootText" presStyleLbl="node3" presStyleIdx="2" presStyleCnt="6" custLinFactNeighborX="-32632" custLinFactNeighborY="-23334">
        <dgm:presLayoutVars>
          <dgm:chPref val="3"/>
        </dgm:presLayoutVars>
      </dgm:prSet>
      <dgm:spPr/>
    </dgm:pt>
    <dgm:pt modelId="{EF553E88-A241-419F-BF8F-47095695A578}" type="pres">
      <dgm:prSet presAssocID="{E35D7F60-FF53-455F-8ADC-D3A172BBB283}" presName="rootConnector" presStyleLbl="node3" presStyleIdx="2" presStyleCnt="6"/>
      <dgm:spPr/>
    </dgm:pt>
    <dgm:pt modelId="{147DC75D-21F0-497C-95FD-D293AE240587}" type="pres">
      <dgm:prSet presAssocID="{E35D7F60-FF53-455F-8ADC-D3A172BBB283}" presName="hierChild4" presStyleCnt="0"/>
      <dgm:spPr/>
    </dgm:pt>
    <dgm:pt modelId="{87C024F0-73FC-4AAB-BA32-62880E5DB89C}" type="pres">
      <dgm:prSet presAssocID="{E35D7F60-FF53-455F-8ADC-D3A172BBB283}" presName="hierChild5" presStyleCnt="0"/>
      <dgm:spPr/>
    </dgm:pt>
    <dgm:pt modelId="{0AC47633-AC4B-4AD9-863D-5052103C656B}" type="pres">
      <dgm:prSet presAssocID="{CC3EAAEC-B5D4-412F-B69C-275413185024}" presName="Name37" presStyleLbl="parChTrans1D3" presStyleIdx="3" presStyleCnt="6"/>
      <dgm:spPr/>
    </dgm:pt>
    <dgm:pt modelId="{8E60A2FF-D9DC-4E0F-99FF-6EC26051401F}" type="pres">
      <dgm:prSet presAssocID="{57A049D1-7690-4897-A8F8-FFBC5FFF943A}" presName="hierRoot2" presStyleCnt="0">
        <dgm:presLayoutVars>
          <dgm:hierBranch val="init"/>
        </dgm:presLayoutVars>
      </dgm:prSet>
      <dgm:spPr/>
    </dgm:pt>
    <dgm:pt modelId="{C4687AEF-C252-431A-A179-2556C7B047BE}" type="pres">
      <dgm:prSet presAssocID="{57A049D1-7690-4897-A8F8-FFBC5FFF943A}" presName="rootComposite" presStyleCnt="0"/>
      <dgm:spPr/>
    </dgm:pt>
    <dgm:pt modelId="{A5E5E1E9-6C5D-4524-8C5C-2D7B4F34C61F}" type="pres">
      <dgm:prSet presAssocID="{57A049D1-7690-4897-A8F8-FFBC5FFF943A}" presName="rootText" presStyleLbl="node3" presStyleIdx="3" presStyleCnt="6" custLinFactNeighborX="-32632" custLinFactNeighborY="-57975">
        <dgm:presLayoutVars>
          <dgm:chPref val="3"/>
        </dgm:presLayoutVars>
      </dgm:prSet>
      <dgm:spPr/>
    </dgm:pt>
    <dgm:pt modelId="{0A04543F-A06B-4EEF-A9DB-03F12B1A3550}" type="pres">
      <dgm:prSet presAssocID="{57A049D1-7690-4897-A8F8-FFBC5FFF943A}" presName="rootConnector" presStyleLbl="node3" presStyleIdx="3" presStyleCnt="6"/>
      <dgm:spPr/>
    </dgm:pt>
    <dgm:pt modelId="{D1A50EC5-EFE7-4DCE-B6F6-6A4A5789C625}" type="pres">
      <dgm:prSet presAssocID="{57A049D1-7690-4897-A8F8-FFBC5FFF943A}" presName="hierChild4" presStyleCnt="0"/>
      <dgm:spPr/>
    </dgm:pt>
    <dgm:pt modelId="{09BDC650-732A-400E-A212-77A822D243EA}" type="pres">
      <dgm:prSet presAssocID="{57A049D1-7690-4897-A8F8-FFBC5FFF943A}" presName="hierChild5" presStyleCnt="0"/>
      <dgm:spPr/>
    </dgm:pt>
    <dgm:pt modelId="{AAFFD02A-58DA-4832-9657-F8BD5BF9A669}" type="pres">
      <dgm:prSet presAssocID="{5E92DADC-F747-46EB-AD8B-0BCFFD6F939D}" presName="hierChild5" presStyleCnt="0"/>
      <dgm:spPr/>
    </dgm:pt>
    <dgm:pt modelId="{69EA319F-EBF9-4178-8E7F-2C2D47651E00}" type="pres">
      <dgm:prSet presAssocID="{02E50EEA-3423-4F9A-A080-535DCCACBC59}" presName="Name37" presStyleLbl="parChTrans1D2" presStyleIdx="2" presStyleCnt="3"/>
      <dgm:spPr/>
    </dgm:pt>
    <dgm:pt modelId="{C021482E-110A-4A1B-9FC3-609C2301AA67}" type="pres">
      <dgm:prSet presAssocID="{62EA32A2-A7BA-4847-BAA0-0567AF73E287}" presName="hierRoot2" presStyleCnt="0">
        <dgm:presLayoutVars>
          <dgm:hierBranch val="init"/>
        </dgm:presLayoutVars>
      </dgm:prSet>
      <dgm:spPr/>
    </dgm:pt>
    <dgm:pt modelId="{7FDD4137-5E7A-4B09-A6F7-87E00D20BE4A}" type="pres">
      <dgm:prSet presAssocID="{62EA32A2-A7BA-4847-BAA0-0567AF73E287}" presName="rootComposite" presStyleCnt="0"/>
      <dgm:spPr/>
    </dgm:pt>
    <dgm:pt modelId="{08EC9770-2086-441E-8C9E-EDAF87D75BA6}" type="pres">
      <dgm:prSet presAssocID="{62EA32A2-A7BA-4847-BAA0-0567AF73E287}" presName="rootText" presStyleLbl="node2" presStyleIdx="2" presStyleCnt="3" custScaleX="141677" custLinFactNeighborX="93597" custLinFactNeighborY="-28160">
        <dgm:presLayoutVars>
          <dgm:chPref val="3"/>
        </dgm:presLayoutVars>
      </dgm:prSet>
      <dgm:spPr/>
    </dgm:pt>
    <dgm:pt modelId="{C0E2F37D-20C1-41C1-8F66-E1D4C27DA170}" type="pres">
      <dgm:prSet presAssocID="{62EA32A2-A7BA-4847-BAA0-0567AF73E287}" presName="rootConnector" presStyleLbl="node2" presStyleIdx="2" presStyleCnt="3"/>
      <dgm:spPr/>
    </dgm:pt>
    <dgm:pt modelId="{2068112B-0715-4501-8183-E3C247E3258E}" type="pres">
      <dgm:prSet presAssocID="{62EA32A2-A7BA-4847-BAA0-0567AF73E287}" presName="hierChild4" presStyleCnt="0"/>
      <dgm:spPr/>
    </dgm:pt>
    <dgm:pt modelId="{E0838529-D53A-48B1-BF57-DECFB53F1B0D}" type="pres">
      <dgm:prSet presAssocID="{67B5BC07-D636-48A4-8D5C-9A4F55756F0E}" presName="Name37" presStyleLbl="parChTrans1D3" presStyleIdx="4" presStyleCnt="6"/>
      <dgm:spPr/>
    </dgm:pt>
    <dgm:pt modelId="{FB800A06-D1D7-47DA-937D-CF8568C13278}" type="pres">
      <dgm:prSet presAssocID="{721039E0-4046-41D4-8ADD-A08210B6D99B}" presName="hierRoot2" presStyleCnt="0">
        <dgm:presLayoutVars>
          <dgm:hierBranch val="init"/>
        </dgm:presLayoutVars>
      </dgm:prSet>
      <dgm:spPr/>
    </dgm:pt>
    <dgm:pt modelId="{D1CDCDFD-E38D-4C30-8D45-2758B0AC212E}" type="pres">
      <dgm:prSet presAssocID="{721039E0-4046-41D4-8ADD-A08210B6D99B}" presName="rootComposite" presStyleCnt="0"/>
      <dgm:spPr/>
    </dgm:pt>
    <dgm:pt modelId="{5FEEAC0E-2EE4-4E43-BF34-71FDBD23ED11}" type="pres">
      <dgm:prSet presAssocID="{721039E0-4046-41D4-8ADD-A08210B6D99B}" presName="rootText" presStyleLbl="node3" presStyleIdx="4" presStyleCnt="6" custLinFactNeighborX="71948" custLinFactNeighborY="-57040">
        <dgm:presLayoutVars>
          <dgm:chPref val="3"/>
        </dgm:presLayoutVars>
      </dgm:prSet>
      <dgm:spPr/>
    </dgm:pt>
    <dgm:pt modelId="{FCBDC1F5-385A-493A-880E-89D2BA4A6EB2}" type="pres">
      <dgm:prSet presAssocID="{721039E0-4046-41D4-8ADD-A08210B6D99B}" presName="rootConnector" presStyleLbl="node3" presStyleIdx="4" presStyleCnt="6"/>
      <dgm:spPr/>
    </dgm:pt>
    <dgm:pt modelId="{8AEE8627-F08E-490D-BE5D-2A4102ECC053}" type="pres">
      <dgm:prSet presAssocID="{721039E0-4046-41D4-8ADD-A08210B6D99B}" presName="hierChild4" presStyleCnt="0"/>
      <dgm:spPr/>
    </dgm:pt>
    <dgm:pt modelId="{C56FCAE5-786F-4597-A2E7-9A8C8C9D9DE7}" type="pres">
      <dgm:prSet presAssocID="{721039E0-4046-41D4-8ADD-A08210B6D99B}" presName="hierChild5" presStyleCnt="0"/>
      <dgm:spPr/>
    </dgm:pt>
    <dgm:pt modelId="{42F38961-1980-47FC-BDC4-21E7DB017FF5}" type="pres">
      <dgm:prSet presAssocID="{16D879FA-8FE9-4CAB-9111-FC57E5F6B71B}" presName="Name37" presStyleLbl="parChTrans1D3" presStyleIdx="5" presStyleCnt="6"/>
      <dgm:spPr/>
    </dgm:pt>
    <dgm:pt modelId="{DC89A956-CA1E-45D2-8C8D-0F6DDE8341D1}" type="pres">
      <dgm:prSet presAssocID="{34433DDF-9649-4C60-AFFA-AD34A9516901}" presName="hierRoot2" presStyleCnt="0">
        <dgm:presLayoutVars>
          <dgm:hierBranch val="init"/>
        </dgm:presLayoutVars>
      </dgm:prSet>
      <dgm:spPr/>
    </dgm:pt>
    <dgm:pt modelId="{6175FED7-32AE-437A-9A37-98BEE28151C9}" type="pres">
      <dgm:prSet presAssocID="{34433DDF-9649-4C60-AFFA-AD34A9516901}" presName="rootComposite" presStyleCnt="0"/>
      <dgm:spPr/>
    </dgm:pt>
    <dgm:pt modelId="{179498E9-3783-43B9-AADA-8AD6B7549BB9}" type="pres">
      <dgm:prSet presAssocID="{34433DDF-9649-4C60-AFFA-AD34A9516901}" presName="rootText" presStyleLbl="node3" presStyleIdx="5" presStyleCnt="6" custLinFactNeighborX="70003" custLinFactNeighborY="-82967">
        <dgm:presLayoutVars>
          <dgm:chPref val="3"/>
        </dgm:presLayoutVars>
      </dgm:prSet>
      <dgm:spPr/>
    </dgm:pt>
    <dgm:pt modelId="{0FC64979-960C-45D9-BE49-A25B2DDCC14A}" type="pres">
      <dgm:prSet presAssocID="{34433DDF-9649-4C60-AFFA-AD34A9516901}" presName="rootConnector" presStyleLbl="node3" presStyleIdx="5" presStyleCnt="6"/>
      <dgm:spPr/>
    </dgm:pt>
    <dgm:pt modelId="{FA3F1D4E-4B21-4F35-8B90-6E6F237F055B}" type="pres">
      <dgm:prSet presAssocID="{34433DDF-9649-4C60-AFFA-AD34A9516901}" presName="hierChild4" presStyleCnt="0"/>
      <dgm:spPr/>
    </dgm:pt>
    <dgm:pt modelId="{B3F3136F-2900-4506-B896-35C312A3F9EB}" type="pres">
      <dgm:prSet presAssocID="{34433DDF-9649-4C60-AFFA-AD34A9516901}" presName="hierChild5" presStyleCnt="0"/>
      <dgm:spPr/>
    </dgm:pt>
    <dgm:pt modelId="{1A75DFB0-211D-458B-829E-52941E4232F4}" type="pres">
      <dgm:prSet presAssocID="{62EA32A2-A7BA-4847-BAA0-0567AF73E287}" presName="hierChild5" presStyleCnt="0"/>
      <dgm:spPr/>
    </dgm:pt>
    <dgm:pt modelId="{E352E258-A640-4105-B2F0-402FABD1CA44}" type="pres">
      <dgm:prSet presAssocID="{B085523C-651D-433A-93BC-42A72DCDA93F}" presName="hierChild3" presStyleCnt="0"/>
      <dgm:spPr/>
    </dgm:pt>
  </dgm:ptLst>
  <dgm:cxnLst>
    <dgm:cxn modelId="{BC50CD01-E556-4C47-8F1D-71E2E617445A}" srcId="{62EA32A2-A7BA-4847-BAA0-0567AF73E287}" destId="{721039E0-4046-41D4-8ADD-A08210B6D99B}" srcOrd="0" destOrd="0" parTransId="{67B5BC07-D636-48A4-8D5C-9A4F55756F0E}" sibTransId="{0ECDF290-1D15-4228-880F-2F37AB4A6C2E}"/>
    <dgm:cxn modelId="{A6BB470C-8B14-4412-99EC-2D8B03FE5F82}" type="presOf" srcId="{5588E5A8-8AD3-40D7-A413-629DCD9D2453}" destId="{0E60BAB0-B814-413E-AA8D-E9744A5C18B9}" srcOrd="0" destOrd="0" presId="urn:microsoft.com/office/officeart/2005/8/layout/orgChart1"/>
    <dgm:cxn modelId="{E648CB16-8DC6-4F31-BEA3-4987EFD97FB0}" type="presOf" srcId="{5E92DADC-F747-46EB-AD8B-0BCFFD6F939D}" destId="{1E3FCC1E-A262-49B7-A477-F8B2EA3D53C7}" srcOrd="0" destOrd="0" presId="urn:microsoft.com/office/officeart/2005/8/layout/orgChart1"/>
    <dgm:cxn modelId="{EEC24C1C-2D99-4CAB-BEE8-D03A7D09E3CC}" srcId="{5E92DADC-F747-46EB-AD8B-0BCFFD6F939D}" destId="{E35D7F60-FF53-455F-8ADC-D3A172BBB283}" srcOrd="0" destOrd="0" parTransId="{E5BF523F-AA62-48D2-ABE5-5222CAADE1C6}" sibTransId="{FFC05E1B-ED22-4F0A-868D-FC6F7A64E31D}"/>
    <dgm:cxn modelId="{553BB31C-C446-4A33-B38B-158008C2D348}" type="presOf" srcId="{02E50EEA-3423-4F9A-A080-535DCCACBC59}" destId="{69EA319F-EBF9-4178-8E7F-2C2D47651E00}" srcOrd="0" destOrd="0" presId="urn:microsoft.com/office/officeart/2005/8/layout/orgChart1"/>
    <dgm:cxn modelId="{87F83E1E-34A5-4907-A32F-185457688C91}" type="presOf" srcId="{6CCA83B1-339F-4A56-9A70-F7124E90F1B8}" destId="{B4389CB7-3565-4B92-9A3E-E846C64986DC}" srcOrd="0" destOrd="0" presId="urn:microsoft.com/office/officeart/2005/8/layout/orgChart1"/>
    <dgm:cxn modelId="{A90D8329-BF4D-4972-9AB7-AE97D4BF6404}" srcId="{B085523C-651D-433A-93BC-42A72DCDA93F}" destId="{5E92DADC-F747-46EB-AD8B-0BCFFD6F939D}" srcOrd="1" destOrd="0" parTransId="{A290B15B-C3AB-4BE8-BD25-4A9D35B7D868}" sibTransId="{8655A4BF-1BF4-4322-9495-16C8BCF451F5}"/>
    <dgm:cxn modelId="{71E8512B-1AE5-4C33-881F-F064CB1334B0}" type="presOf" srcId="{A290B15B-C3AB-4BE8-BD25-4A9D35B7D868}" destId="{262D5CD8-86CB-4E05-8E76-AB451D689CFF}" srcOrd="0" destOrd="0" presId="urn:microsoft.com/office/officeart/2005/8/layout/orgChart1"/>
    <dgm:cxn modelId="{B7227537-C4BE-4E8F-9D6C-65CA31955E4C}" type="presOf" srcId="{16D879FA-8FE9-4CAB-9111-FC57E5F6B71B}" destId="{42F38961-1980-47FC-BDC4-21E7DB017FF5}" srcOrd="0" destOrd="0" presId="urn:microsoft.com/office/officeart/2005/8/layout/orgChart1"/>
    <dgm:cxn modelId="{17EAAD3E-6AE4-41BC-AF87-D29A3827C245}" type="presOf" srcId="{9C42C8C7-BE00-4F36-B200-84929D7C0B59}" destId="{0CBCDB19-A466-411C-91F8-DC1B94CF7C79}" srcOrd="1" destOrd="0" presId="urn:microsoft.com/office/officeart/2005/8/layout/orgChart1"/>
    <dgm:cxn modelId="{92323240-75B1-49DA-9844-F77014CCD3DA}" type="presOf" srcId="{5E92DADC-F747-46EB-AD8B-0BCFFD6F939D}" destId="{E3655DF4-CA3E-45E1-A139-62B92E10F975}" srcOrd="1" destOrd="0" presId="urn:microsoft.com/office/officeart/2005/8/layout/orgChart1"/>
    <dgm:cxn modelId="{DA785E42-00A7-4E2C-B051-3D0102BAA7A0}" srcId="{7AB7C4E4-0247-454D-B4F3-E448164B7C58}" destId="{B085523C-651D-433A-93BC-42A72DCDA93F}" srcOrd="0" destOrd="0" parTransId="{924C18B0-A264-4D95-A664-FF92CB16025F}" sibTransId="{E0A9D871-6CE4-4E1F-97E3-5C92FBAD503D}"/>
    <dgm:cxn modelId="{75E10744-00D8-40F5-98EE-0135345D3264}" srcId="{62EA32A2-A7BA-4847-BAA0-0567AF73E287}" destId="{34433DDF-9649-4C60-AFFA-AD34A9516901}" srcOrd="1" destOrd="0" parTransId="{16D879FA-8FE9-4CAB-9111-FC57E5F6B71B}" sibTransId="{FA4651B3-753D-475E-B3C6-1B820DFB951A}"/>
    <dgm:cxn modelId="{64AB6E64-F0A4-4123-BEF0-600F68000DBB}" type="presOf" srcId="{62EA32A2-A7BA-4847-BAA0-0567AF73E287}" destId="{08EC9770-2086-441E-8C9E-EDAF87D75BA6}" srcOrd="0" destOrd="0" presId="urn:microsoft.com/office/officeart/2005/8/layout/orgChart1"/>
    <dgm:cxn modelId="{70967948-1D14-4613-8B70-EE418D1BA55D}" type="presOf" srcId="{34433DDF-9649-4C60-AFFA-AD34A9516901}" destId="{179498E9-3783-43B9-AADA-8AD6B7549BB9}" srcOrd="0" destOrd="0" presId="urn:microsoft.com/office/officeart/2005/8/layout/orgChart1"/>
    <dgm:cxn modelId="{9E29D34C-CCA0-48EB-AFD5-428388E2EB74}" type="presOf" srcId="{721039E0-4046-41D4-8ADD-A08210B6D99B}" destId="{5FEEAC0E-2EE4-4E43-BF34-71FDBD23ED11}" srcOrd="0" destOrd="0" presId="urn:microsoft.com/office/officeart/2005/8/layout/orgChart1"/>
    <dgm:cxn modelId="{5DD9514F-E543-4FE8-87F8-338EC35A3128}" type="presOf" srcId="{7AB7C4E4-0247-454D-B4F3-E448164B7C58}" destId="{78879C5C-B04F-4E07-9A45-BF7A54FA4C9C}" srcOrd="0" destOrd="0" presId="urn:microsoft.com/office/officeart/2005/8/layout/orgChart1"/>
    <dgm:cxn modelId="{8248D371-427A-4782-AA5C-4B345302D0BF}" type="presOf" srcId="{9C42C8C7-BE00-4F36-B200-84929D7C0B59}" destId="{978E9FEA-FEC4-47A0-A88B-3B4AC045F692}" srcOrd="0" destOrd="0" presId="urn:microsoft.com/office/officeart/2005/8/layout/orgChart1"/>
    <dgm:cxn modelId="{BE62DB54-D47B-4F2B-800B-610D24151C7A}" type="presOf" srcId="{6CCA83B1-339F-4A56-9A70-F7124E90F1B8}" destId="{8BBF3DAD-7635-4955-ACD8-A46C4E952405}" srcOrd="1" destOrd="0" presId="urn:microsoft.com/office/officeart/2005/8/layout/orgChart1"/>
    <dgm:cxn modelId="{68472C75-3050-4F02-A3F3-1448E6E3C1BB}" type="presOf" srcId="{C9F6A995-4761-46C6-9EAE-4C76A2996B81}" destId="{CE344B16-39CE-4C6C-8196-D616A7FA4DE4}" srcOrd="0" destOrd="0" presId="urn:microsoft.com/office/officeart/2005/8/layout/orgChart1"/>
    <dgm:cxn modelId="{9421E97F-7456-43B9-949A-964EDA89CEF8}" srcId="{6CCA83B1-339F-4A56-9A70-F7124E90F1B8}" destId="{9C42C8C7-BE00-4F36-B200-84929D7C0B59}" srcOrd="1" destOrd="0" parTransId="{1BBEB9E5-1667-40FC-96F6-F86059A22B1B}" sibTransId="{03F4804E-F617-405C-B587-C814842BAAA4}"/>
    <dgm:cxn modelId="{A7CD3C8C-553A-4792-A507-F46C9BEB23E4}" type="presOf" srcId="{1BBEB9E5-1667-40FC-96F6-F86059A22B1B}" destId="{B4F35790-E89B-490F-A002-EFB95F868CBC}" srcOrd="0" destOrd="0" presId="urn:microsoft.com/office/officeart/2005/8/layout/orgChart1"/>
    <dgm:cxn modelId="{4A43AF9A-A687-44C7-A309-50667BAA06C3}" type="presOf" srcId="{57A049D1-7690-4897-A8F8-FFBC5FFF943A}" destId="{0A04543F-A06B-4EEF-A9DB-03F12B1A3550}" srcOrd="1" destOrd="0" presId="urn:microsoft.com/office/officeart/2005/8/layout/orgChart1"/>
    <dgm:cxn modelId="{98AE89A4-91C2-4589-8F6C-AC4B036D4105}" type="presOf" srcId="{E35D7F60-FF53-455F-8ADC-D3A172BBB283}" destId="{EF553E88-A241-419F-BF8F-47095695A578}" srcOrd="1" destOrd="0" presId="urn:microsoft.com/office/officeart/2005/8/layout/orgChart1"/>
    <dgm:cxn modelId="{D4C14EAD-AE4F-43A2-B98E-0A88EE9BF541}" type="presOf" srcId="{1B28E250-91E9-45B9-896F-4DE3F2EB6C16}" destId="{CA8C90FC-25EA-4814-83CD-2C3430CADC85}" srcOrd="1" destOrd="0" presId="urn:microsoft.com/office/officeart/2005/8/layout/orgChart1"/>
    <dgm:cxn modelId="{577273B0-FEB7-4EAF-9608-747C3D74774A}" type="presOf" srcId="{57A049D1-7690-4897-A8F8-FFBC5FFF943A}" destId="{A5E5E1E9-6C5D-4524-8C5C-2D7B4F34C61F}" srcOrd="0" destOrd="0" presId="urn:microsoft.com/office/officeart/2005/8/layout/orgChart1"/>
    <dgm:cxn modelId="{B0F5D6B5-43C4-44A1-ABA4-8EAACB95BBE1}" type="presOf" srcId="{62EA32A2-A7BA-4847-BAA0-0567AF73E287}" destId="{C0E2F37D-20C1-41C1-8F66-E1D4C27DA170}" srcOrd="1" destOrd="0" presId="urn:microsoft.com/office/officeart/2005/8/layout/orgChart1"/>
    <dgm:cxn modelId="{780F10C1-3D78-43D2-AB7F-D4FF8D3F3B13}" srcId="{6CCA83B1-339F-4A56-9A70-F7124E90F1B8}" destId="{1B28E250-91E9-45B9-896F-4DE3F2EB6C16}" srcOrd="0" destOrd="0" parTransId="{C9F6A995-4761-46C6-9EAE-4C76A2996B81}" sibTransId="{CF13BB16-068C-4B21-9C41-AC993B8DF6A6}"/>
    <dgm:cxn modelId="{3ECEFCC7-9280-4EAB-858C-CC0700DBBDCD}" type="presOf" srcId="{34433DDF-9649-4C60-AFFA-AD34A9516901}" destId="{0FC64979-960C-45D9-BE49-A25B2DDCC14A}" srcOrd="1" destOrd="0" presId="urn:microsoft.com/office/officeart/2005/8/layout/orgChart1"/>
    <dgm:cxn modelId="{3440BACD-27C3-42A5-99D0-E4451D30F142}" type="presOf" srcId="{721039E0-4046-41D4-8ADD-A08210B6D99B}" destId="{FCBDC1F5-385A-493A-880E-89D2BA4A6EB2}" srcOrd="1" destOrd="0" presId="urn:microsoft.com/office/officeart/2005/8/layout/orgChart1"/>
    <dgm:cxn modelId="{255C4ED0-17FF-4EC8-9118-F1C0063D7EDF}" srcId="{B085523C-651D-433A-93BC-42A72DCDA93F}" destId="{62EA32A2-A7BA-4847-BAA0-0567AF73E287}" srcOrd="2" destOrd="0" parTransId="{02E50EEA-3423-4F9A-A080-535DCCACBC59}" sibTransId="{9BA51BF2-2F5A-4C63-8447-FE054C5A881C}"/>
    <dgm:cxn modelId="{F78CD7D3-58DE-4FF3-96DF-868C07E6161B}" type="presOf" srcId="{67B5BC07-D636-48A4-8D5C-9A4F55756F0E}" destId="{E0838529-D53A-48B1-BF57-DECFB53F1B0D}" srcOrd="0" destOrd="0" presId="urn:microsoft.com/office/officeart/2005/8/layout/orgChart1"/>
    <dgm:cxn modelId="{3D17D2D8-4E49-4182-A518-F8AC52E6BF28}" type="presOf" srcId="{E35D7F60-FF53-455F-8ADC-D3A172BBB283}" destId="{0661452D-0320-4614-9E9E-8D47B9B1707E}" srcOrd="0" destOrd="0" presId="urn:microsoft.com/office/officeart/2005/8/layout/orgChart1"/>
    <dgm:cxn modelId="{C2F07FE0-A969-4BA0-B6F0-F8781735C6FB}" srcId="{5E92DADC-F747-46EB-AD8B-0BCFFD6F939D}" destId="{57A049D1-7690-4897-A8F8-FFBC5FFF943A}" srcOrd="1" destOrd="0" parTransId="{CC3EAAEC-B5D4-412F-B69C-275413185024}" sibTransId="{710B553C-F087-4ED3-BBB5-558FFEC87420}"/>
    <dgm:cxn modelId="{CF897EE2-EFD9-4337-9315-05A57D736615}" srcId="{B085523C-651D-433A-93BC-42A72DCDA93F}" destId="{6CCA83B1-339F-4A56-9A70-F7124E90F1B8}" srcOrd="0" destOrd="0" parTransId="{5588E5A8-8AD3-40D7-A413-629DCD9D2453}" sibTransId="{BC1385FF-1E9E-4F26-8571-2AFC7DD45407}"/>
    <dgm:cxn modelId="{FBAF56E9-7760-4032-8BDC-EBB5A3A855F2}" type="presOf" srcId="{1B28E250-91E9-45B9-896F-4DE3F2EB6C16}" destId="{15EA1CF3-1FB0-47C2-AD2F-3549DA7A947F}" srcOrd="0" destOrd="0" presId="urn:microsoft.com/office/officeart/2005/8/layout/orgChart1"/>
    <dgm:cxn modelId="{8E3102EC-E83D-4AAD-91F0-0773C7A12772}" type="presOf" srcId="{E5BF523F-AA62-48D2-ABE5-5222CAADE1C6}" destId="{4E02B505-1DDE-4059-8EE3-1DAA36194698}" srcOrd="0" destOrd="0" presId="urn:microsoft.com/office/officeart/2005/8/layout/orgChart1"/>
    <dgm:cxn modelId="{A77E8BEC-8B3C-4773-9BFB-C02C8FE70FB5}" type="presOf" srcId="{CC3EAAEC-B5D4-412F-B69C-275413185024}" destId="{0AC47633-AC4B-4AD9-863D-5052103C656B}" srcOrd="0" destOrd="0" presId="urn:microsoft.com/office/officeart/2005/8/layout/orgChart1"/>
    <dgm:cxn modelId="{E4B9ACF7-5B52-4D11-BCD7-75F6141B6E94}" type="presOf" srcId="{B085523C-651D-433A-93BC-42A72DCDA93F}" destId="{FA12BB8E-CF85-4004-96F3-A046C050029C}" srcOrd="0" destOrd="0" presId="urn:microsoft.com/office/officeart/2005/8/layout/orgChart1"/>
    <dgm:cxn modelId="{79B695FF-DAEE-4A62-A1F5-DD45BC26BFB6}" type="presOf" srcId="{B085523C-651D-433A-93BC-42A72DCDA93F}" destId="{76B0257E-5684-4579-8E7B-E99E4861F3AC}" srcOrd="1" destOrd="0" presId="urn:microsoft.com/office/officeart/2005/8/layout/orgChart1"/>
    <dgm:cxn modelId="{99A1FA58-DE93-4053-835D-FDA69DCA0AB5}" type="presParOf" srcId="{78879C5C-B04F-4E07-9A45-BF7A54FA4C9C}" destId="{D0DDE3B7-1451-4E0E-8BEA-D9D459267DE2}" srcOrd="0" destOrd="0" presId="urn:microsoft.com/office/officeart/2005/8/layout/orgChart1"/>
    <dgm:cxn modelId="{2D1AE50F-1FF4-40F1-B493-9B846C93CB63}" type="presParOf" srcId="{D0DDE3B7-1451-4E0E-8BEA-D9D459267DE2}" destId="{A2A3E4D3-DC39-4037-9950-EC6F63B8B63F}" srcOrd="0" destOrd="0" presId="urn:microsoft.com/office/officeart/2005/8/layout/orgChart1"/>
    <dgm:cxn modelId="{3789EFA4-98CA-4DC8-AA9E-809C10A572BB}" type="presParOf" srcId="{A2A3E4D3-DC39-4037-9950-EC6F63B8B63F}" destId="{FA12BB8E-CF85-4004-96F3-A046C050029C}" srcOrd="0" destOrd="0" presId="urn:microsoft.com/office/officeart/2005/8/layout/orgChart1"/>
    <dgm:cxn modelId="{A4BD9A74-63C9-407D-B518-C6AFE0CD4981}" type="presParOf" srcId="{A2A3E4D3-DC39-4037-9950-EC6F63B8B63F}" destId="{76B0257E-5684-4579-8E7B-E99E4861F3AC}" srcOrd="1" destOrd="0" presId="urn:microsoft.com/office/officeart/2005/8/layout/orgChart1"/>
    <dgm:cxn modelId="{FF8DBB40-7001-4014-87C2-962DD34EB969}" type="presParOf" srcId="{D0DDE3B7-1451-4E0E-8BEA-D9D459267DE2}" destId="{B4490DE5-29E7-4630-BA25-94ADDA79FF11}" srcOrd="1" destOrd="0" presId="urn:microsoft.com/office/officeart/2005/8/layout/orgChart1"/>
    <dgm:cxn modelId="{46D498F0-89E7-4CD7-955D-9E351DFD0EE0}" type="presParOf" srcId="{B4490DE5-29E7-4630-BA25-94ADDA79FF11}" destId="{0E60BAB0-B814-413E-AA8D-E9744A5C18B9}" srcOrd="0" destOrd="0" presId="urn:microsoft.com/office/officeart/2005/8/layout/orgChart1"/>
    <dgm:cxn modelId="{0D19E67C-C4DD-4635-AA91-2196C8792B6D}" type="presParOf" srcId="{B4490DE5-29E7-4630-BA25-94ADDA79FF11}" destId="{99DEF403-EB58-4D19-8E65-18165E08F07E}" srcOrd="1" destOrd="0" presId="urn:microsoft.com/office/officeart/2005/8/layout/orgChart1"/>
    <dgm:cxn modelId="{A0BC4794-6271-4B8D-BBB5-CA8155F88BA0}" type="presParOf" srcId="{99DEF403-EB58-4D19-8E65-18165E08F07E}" destId="{B8155321-6806-475A-95DD-2FEC30DA7395}" srcOrd="0" destOrd="0" presId="urn:microsoft.com/office/officeart/2005/8/layout/orgChart1"/>
    <dgm:cxn modelId="{A2976222-1A1B-4B93-B3CE-76E6AF63FAC6}" type="presParOf" srcId="{B8155321-6806-475A-95DD-2FEC30DA7395}" destId="{B4389CB7-3565-4B92-9A3E-E846C64986DC}" srcOrd="0" destOrd="0" presId="urn:microsoft.com/office/officeart/2005/8/layout/orgChart1"/>
    <dgm:cxn modelId="{5AEE2DAF-A9E1-4093-BA98-2A9F5489744C}" type="presParOf" srcId="{B8155321-6806-475A-95DD-2FEC30DA7395}" destId="{8BBF3DAD-7635-4955-ACD8-A46C4E952405}" srcOrd="1" destOrd="0" presId="urn:microsoft.com/office/officeart/2005/8/layout/orgChart1"/>
    <dgm:cxn modelId="{C31191CC-1F91-4537-A8D1-3811C369747E}" type="presParOf" srcId="{99DEF403-EB58-4D19-8E65-18165E08F07E}" destId="{67736934-DA79-4F0A-8AE0-30B32A591781}" srcOrd="1" destOrd="0" presId="urn:microsoft.com/office/officeart/2005/8/layout/orgChart1"/>
    <dgm:cxn modelId="{DD5495FB-CF4C-45AB-96EB-6B8A5A733CB8}" type="presParOf" srcId="{67736934-DA79-4F0A-8AE0-30B32A591781}" destId="{CE344B16-39CE-4C6C-8196-D616A7FA4DE4}" srcOrd="0" destOrd="0" presId="urn:microsoft.com/office/officeart/2005/8/layout/orgChart1"/>
    <dgm:cxn modelId="{7D5A5912-CF76-4DF0-96EA-6BEA8FF088ED}" type="presParOf" srcId="{67736934-DA79-4F0A-8AE0-30B32A591781}" destId="{B60B9BE4-411E-447F-98E7-C5C8141BE825}" srcOrd="1" destOrd="0" presId="urn:microsoft.com/office/officeart/2005/8/layout/orgChart1"/>
    <dgm:cxn modelId="{84DDA068-7774-4C52-B184-381FCA59B600}" type="presParOf" srcId="{B60B9BE4-411E-447F-98E7-C5C8141BE825}" destId="{6E5A4DD5-C75D-4874-94A1-9C6AD4037536}" srcOrd="0" destOrd="0" presId="urn:microsoft.com/office/officeart/2005/8/layout/orgChart1"/>
    <dgm:cxn modelId="{585C689E-58D8-45E4-A5BC-DFCD2B0A4DB1}" type="presParOf" srcId="{6E5A4DD5-C75D-4874-94A1-9C6AD4037536}" destId="{15EA1CF3-1FB0-47C2-AD2F-3549DA7A947F}" srcOrd="0" destOrd="0" presId="urn:microsoft.com/office/officeart/2005/8/layout/orgChart1"/>
    <dgm:cxn modelId="{31692E1D-6E5E-43DF-B557-06652C949D2D}" type="presParOf" srcId="{6E5A4DD5-C75D-4874-94A1-9C6AD4037536}" destId="{CA8C90FC-25EA-4814-83CD-2C3430CADC85}" srcOrd="1" destOrd="0" presId="urn:microsoft.com/office/officeart/2005/8/layout/orgChart1"/>
    <dgm:cxn modelId="{2D441E9C-0D28-40D2-B981-0D7C1250BC18}" type="presParOf" srcId="{B60B9BE4-411E-447F-98E7-C5C8141BE825}" destId="{885C9FD8-B3C3-4992-BC75-EA9DBFF23258}" srcOrd="1" destOrd="0" presId="urn:microsoft.com/office/officeart/2005/8/layout/orgChart1"/>
    <dgm:cxn modelId="{7148B18A-4514-4473-B394-8BB23638A540}" type="presParOf" srcId="{B60B9BE4-411E-447F-98E7-C5C8141BE825}" destId="{A453983F-DFF1-4867-B677-5E6DBE180EB4}" srcOrd="2" destOrd="0" presId="urn:microsoft.com/office/officeart/2005/8/layout/orgChart1"/>
    <dgm:cxn modelId="{8CAFF247-F4EA-49C8-A349-E9EDA2A0D69E}" type="presParOf" srcId="{67736934-DA79-4F0A-8AE0-30B32A591781}" destId="{B4F35790-E89B-490F-A002-EFB95F868CBC}" srcOrd="2" destOrd="0" presId="urn:microsoft.com/office/officeart/2005/8/layout/orgChart1"/>
    <dgm:cxn modelId="{3E3B32C6-C27E-4E0B-A0BE-35C59924B368}" type="presParOf" srcId="{67736934-DA79-4F0A-8AE0-30B32A591781}" destId="{D55DC902-A099-4016-92AA-FAB52BF26BCC}" srcOrd="3" destOrd="0" presId="urn:microsoft.com/office/officeart/2005/8/layout/orgChart1"/>
    <dgm:cxn modelId="{923DC8C5-BE67-4BE8-9439-82D2F16B3FFF}" type="presParOf" srcId="{D55DC902-A099-4016-92AA-FAB52BF26BCC}" destId="{D55BA977-C4E2-446D-9C98-8E6C5C59E2C5}" srcOrd="0" destOrd="0" presId="urn:microsoft.com/office/officeart/2005/8/layout/orgChart1"/>
    <dgm:cxn modelId="{EDF96B12-9B33-4FB7-93E4-146B0E5EED87}" type="presParOf" srcId="{D55BA977-C4E2-446D-9C98-8E6C5C59E2C5}" destId="{978E9FEA-FEC4-47A0-A88B-3B4AC045F692}" srcOrd="0" destOrd="0" presId="urn:microsoft.com/office/officeart/2005/8/layout/orgChart1"/>
    <dgm:cxn modelId="{6008DFBF-A41B-4C21-8B2D-FF12290BB205}" type="presParOf" srcId="{D55BA977-C4E2-446D-9C98-8E6C5C59E2C5}" destId="{0CBCDB19-A466-411C-91F8-DC1B94CF7C79}" srcOrd="1" destOrd="0" presId="urn:microsoft.com/office/officeart/2005/8/layout/orgChart1"/>
    <dgm:cxn modelId="{502B26F8-A334-48D4-BF0E-96F34851D7AB}" type="presParOf" srcId="{D55DC902-A099-4016-92AA-FAB52BF26BCC}" destId="{48470FDE-8821-4198-A0AE-BCAC2F571852}" srcOrd="1" destOrd="0" presId="urn:microsoft.com/office/officeart/2005/8/layout/orgChart1"/>
    <dgm:cxn modelId="{CDC5D37F-A592-41DA-B0ED-181252BD0A47}" type="presParOf" srcId="{D55DC902-A099-4016-92AA-FAB52BF26BCC}" destId="{0465063A-E144-4ED2-9614-A44281EA70B7}" srcOrd="2" destOrd="0" presId="urn:microsoft.com/office/officeart/2005/8/layout/orgChart1"/>
    <dgm:cxn modelId="{87659C42-47DE-47BE-9907-321FE9855CE8}" type="presParOf" srcId="{99DEF403-EB58-4D19-8E65-18165E08F07E}" destId="{2EC3F62D-DD1D-4010-98E5-D01ED18E0F83}" srcOrd="2" destOrd="0" presId="urn:microsoft.com/office/officeart/2005/8/layout/orgChart1"/>
    <dgm:cxn modelId="{3632C824-7DC6-4411-B8D3-4025E64E31AC}" type="presParOf" srcId="{B4490DE5-29E7-4630-BA25-94ADDA79FF11}" destId="{262D5CD8-86CB-4E05-8E76-AB451D689CFF}" srcOrd="2" destOrd="0" presId="urn:microsoft.com/office/officeart/2005/8/layout/orgChart1"/>
    <dgm:cxn modelId="{DC45E0D4-0115-4260-A4F9-8285B58AE097}" type="presParOf" srcId="{B4490DE5-29E7-4630-BA25-94ADDA79FF11}" destId="{36B80D1D-5392-4EF5-873D-86986747A9E5}" srcOrd="3" destOrd="0" presId="urn:microsoft.com/office/officeart/2005/8/layout/orgChart1"/>
    <dgm:cxn modelId="{915E11B8-50C3-42D0-9151-CF6F12BB8968}" type="presParOf" srcId="{36B80D1D-5392-4EF5-873D-86986747A9E5}" destId="{BC7FB3AC-2853-4E26-A47C-50ADE5F021AD}" srcOrd="0" destOrd="0" presId="urn:microsoft.com/office/officeart/2005/8/layout/orgChart1"/>
    <dgm:cxn modelId="{729F71AD-609B-4AEF-812C-59EC0F4F648F}" type="presParOf" srcId="{BC7FB3AC-2853-4E26-A47C-50ADE5F021AD}" destId="{1E3FCC1E-A262-49B7-A477-F8B2EA3D53C7}" srcOrd="0" destOrd="0" presId="urn:microsoft.com/office/officeart/2005/8/layout/orgChart1"/>
    <dgm:cxn modelId="{8650C5A5-6980-4499-9BD7-816664B55C81}" type="presParOf" srcId="{BC7FB3AC-2853-4E26-A47C-50ADE5F021AD}" destId="{E3655DF4-CA3E-45E1-A139-62B92E10F975}" srcOrd="1" destOrd="0" presId="urn:microsoft.com/office/officeart/2005/8/layout/orgChart1"/>
    <dgm:cxn modelId="{A7B032F3-809A-423F-B2E6-54C50A2A3917}" type="presParOf" srcId="{36B80D1D-5392-4EF5-873D-86986747A9E5}" destId="{370741AA-1C59-413D-85CF-0A0EF87CC23A}" srcOrd="1" destOrd="0" presId="urn:microsoft.com/office/officeart/2005/8/layout/orgChart1"/>
    <dgm:cxn modelId="{BF3F232A-CB39-4A25-BA11-97B65933BE2B}" type="presParOf" srcId="{370741AA-1C59-413D-85CF-0A0EF87CC23A}" destId="{4E02B505-1DDE-4059-8EE3-1DAA36194698}" srcOrd="0" destOrd="0" presId="urn:microsoft.com/office/officeart/2005/8/layout/orgChart1"/>
    <dgm:cxn modelId="{15819ADC-11AF-4715-B466-90BCB4FC8123}" type="presParOf" srcId="{370741AA-1C59-413D-85CF-0A0EF87CC23A}" destId="{8E0C9E2C-8B9C-4363-9B5D-F5339E8C142F}" srcOrd="1" destOrd="0" presId="urn:microsoft.com/office/officeart/2005/8/layout/orgChart1"/>
    <dgm:cxn modelId="{C3F584A3-C43E-4DEA-87A1-7BAA4235BFE5}" type="presParOf" srcId="{8E0C9E2C-8B9C-4363-9B5D-F5339E8C142F}" destId="{86FB8947-9992-4D10-B733-023C90244E8F}" srcOrd="0" destOrd="0" presId="urn:microsoft.com/office/officeart/2005/8/layout/orgChart1"/>
    <dgm:cxn modelId="{93C14465-7055-4DF9-81DA-C1B1D99CC6E9}" type="presParOf" srcId="{86FB8947-9992-4D10-B733-023C90244E8F}" destId="{0661452D-0320-4614-9E9E-8D47B9B1707E}" srcOrd="0" destOrd="0" presId="urn:microsoft.com/office/officeart/2005/8/layout/orgChart1"/>
    <dgm:cxn modelId="{3E99E077-E364-433A-961D-F870B2430398}" type="presParOf" srcId="{86FB8947-9992-4D10-B733-023C90244E8F}" destId="{EF553E88-A241-419F-BF8F-47095695A578}" srcOrd="1" destOrd="0" presId="urn:microsoft.com/office/officeart/2005/8/layout/orgChart1"/>
    <dgm:cxn modelId="{12208A6D-9FCF-4851-9BD1-75E1DA235335}" type="presParOf" srcId="{8E0C9E2C-8B9C-4363-9B5D-F5339E8C142F}" destId="{147DC75D-21F0-497C-95FD-D293AE240587}" srcOrd="1" destOrd="0" presId="urn:microsoft.com/office/officeart/2005/8/layout/orgChart1"/>
    <dgm:cxn modelId="{6B717A74-9D1A-4F88-97D1-1D7E84599616}" type="presParOf" srcId="{8E0C9E2C-8B9C-4363-9B5D-F5339E8C142F}" destId="{87C024F0-73FC-4AAB-BA32-62880E5DB89C}" srcOrd="2" destOrd="0" presId="urn:microsoft.com/office/officeart/2005/8/layout/orgChart1"/>
    <dgm:cxn modelId="{4A53771A-69BB-4D94-98AD-3C7AA3513194}" type="presParOf" srcId="{370741AA-1C59-413D-85CF-0A0EF87CC23A}" destId="{0AC47633-AC4B-4AD9-863D-5052103C656B}" srcOrd="2" destOrd="0" presId="urn:microsoft.com/office/officeart/2005/8/layout/orgChart1"/>
    <dgm:cxn modelId="{4607B0DC-BC1E-4323-8768-50652BA8E8FF}" type="presParOf" srcId="{370741AA-1C59-413D-85CF-0A0EF87CC23A}" destId="{8E60A2FF-D9DC-4E0F-99FF-6EC26051401F}" srcOrd="3" destOrd="0" presId="urn:microsoft.com/office/officeart/2005/8/layout/orgChart1"/>
    <dgm:cxn modelId="{6C52254F-8517-49B9-BCF0-01D01846E203}" type="presParOf" srcId="{8E60A2FF-D9DC-4E0F-99FF-6EC26051401F}" destId="{C4687AEF-C252-431A-A179-2556C7B047BE}" srcOrd="0" destOrd="0" presId="urn:microsoft.com/office/officeart/2005/8/layout/orgChart1"/>
    <dgm:cxn modelId="{D81DE8AF-8220-4F50-AFE8-2EA01B312BA6}" type="presParOf" srcId="{C4687AEF-C252-431A-A179-2556C7B047BE}" destId="{A5E5E1E9-6C5D-4524-8C5C-2D7B4F34C61F}" srcOrd="0" destOrd="0" presId="urn:microsoft.com/office/officeart/2005/8/layout/orgChart1"/>
    <dgm:cxn modelId="{DDCAD85E-1E0A-4C39-9FB4-136D07145EA0}" type="presParOf" srcId="{C4687AEF-C252-431A-A179-2556C7B047BE}" destId="{0A04543F-A06B-4EEF-A9DB-03F12B1A3550}" srcOrd="1" destOrd="0" presId="urn:microsoft.com/office/officeart/2005/8/layout/orgChart1"/>
    <dgm:cxn modelId="{070FEB11-7600-4840-8C68-8CD4950C1F01}" type="presParOf" srcId="{8E60A2FF-D9DC-4E0F-99FF-6EC26051401F}" destId="{D1A50EC5-EFE7-4DCE-B6F6-6A4A5789C625}" srcOrd="1" destOrd="0" presId="urn:microsoft.com/office/officeart/2005/8/layout/orgChart1"/>
    <dgm:cxn modelId="{717C9978-2B75-4EF4-A7EF-8C70F8253796}" type="presParOf" srcId="{8E60A2FF-D9DC-4E0F-99FF-6EC26051401F}" destId="{09BDC650-732A-400E-A212-77A822D243EA}" srcOrd="2" destOrd="0" presId="urn:microsoft.com/office/officeart/2005/8/layout/orgChart1"/>
    <dgm:cxn modelId="{6B2AF015-8AED-4881-8811-0949765EBFF9}" type="presParOf" srcId="{36B80D1D-5392-4EF5-873D-86986747A9E5}" destId="{AAFFD02A-58DA-4832-9657-F8BD5BF9A669}" srcOrd="2" destOrd="0" presId="urn:microsoft.com/office/officeart/2005/8/layout/orgChart1"/>
    <dgm:cxn modelId="{9E1C4FFC-0A2E-4472-A577-4DF3DF2751DA}" type="presParOf" srcId="{B4490DE5-29E7-4630-BA25-94ADDA79FF11}" destId="{69EA319F-EBF9-4178-8E7F-2C2D47651E00}" srcOrd="4" destOrd="0" presId="urn:microsoft.com/office/officeart/2005/8/layout/orgChart1"/>
    <dgm:cxn modelId="{26F1FD4C-4CAF-473D-A3D5-39B47F21AA25}" type="presParOf" srcId="{B4490DE5-29E7-4630-BA25-94ADDA79FF11}" destId="{C021482E-110A-4A1B-9FC3-609C2301AA67}" srcOrd="5" destOrd="0" presId="urn:microsoft.com/office/officeart/2005/8/layout/orgChart1"/>
    <dgm:cxn modelId="{5DD8BE0B-9D57-47F8-B2CE-36CF3E1A2CD2}" type="presParOf" srcId="{C021482E-110A-4A1B-9FC3-609C2301AA67}" destId="{7FDD4137-5E7A-4B09-A6F7-87E00D20BE4A}" srcOrd="0" destOrd="0" presId="urn:microsoft.com/office/officeart/2005/8/layout/orgChart1"/>
    <dgm:cxn modelId="{A368B474-4C6C-462B-920C-843B82FD47CA}" type="presParOf" srcId="{7FDD4137-5E7A-4B09-A6F7-87E00D20BE4A}" destId="{08EC9770-2086-441E-8C9E-EDAF87D75BA6}" srcOrd="0" destOrd="0" presId="urn:microsoft.com/office/officeart/2005/8/layout/orgChart1"/>
    <dgm:cxn modelId="{EB23534D-B9F7-4B00-9822-490A7ADE9F18}" type="presParOf" srcId="{7FDD4137-5E7A-4B09-A6F7-87E00D20BE4A}" destId="{C0E2F37D-20C1-41C1-8F66-E1D4C27DA170}" srcOrd="1" destOrd="0" presId="urn:microsoft.com/office/officeart/2005/8/layout/orgChart1"/>
    <dgm:cxn modelId="{E26CC0DF-F182-450E-B032-C754A000FABC}" type="presParOf" srcId="{C021482E-110A-4A1B-9FC3-609C2301AA67}" destId="{2068112B-0715-4501-8183-E3C247E3258E}" srcOrd="1" destOrd="0" presId="urn:microsoft.com/office/officeart/2005/8/layout/orgChart1"/>
    <dgm:cxn modelId="{F114C31E-ADF2-437D-B6F2-835016BF0CDE}" type="presParOf" srcId="{2068112B-0715-4501-8183-E3C247E3258E}" destId="{E0838529-D53A-48B1-BF57-DECFB53F1B0D}" srcOrd="0" destOrd="0" presId="urn:microsoft.com/office/officeart/2005/8/layout/orgChart1"/>
    <dgm:cxn modelId="{8E6E595B-4F5E-4D4B-875B-ABEB661D8D4B}" type="presParOf" srcId="{2068112B-0715-4501-8183-E3C247E3258E}" destId="{FB800A06-D1D7-47DA-937D-CF8568C13278}" srcOrd="1" destOrd="0" presId="urn:microsoft.com/office/officeart/2005/8/layout/orgChart1"/>
    <dgm:cxn modelId="{0140B62B-727A-4A20-9B11-9B82B3003AB4}" type="presParOf" srcId="{FB800A06-D1D7-47DA-937D-CF8568C13278}" destId="{D1CDCDFD-E38D-4C30-8D45-2758B0AC212E}" srcOrd="0" destOrd="0" presId="urn:microsoft.com/office/officeart/2005/8/layout/orgChart1"/>
    <dgm:cxn modelId="{512B9076-9C87-484C-B880-3A4BA572308C}" type="presParOf" srcId="{D1CDCDFD-E38D-4C30-8D45-2758B0AC212E}" destId="{5FEEAC0E-2EE4-4E43-BF34-71FDBD23ED11}" srcOrd="0" destOrd="0" presId="urn:microsoft.com/office/officeart/2005/8/layout/orgChart1"/>
    <dgm:cxn modelId="{5DCFBA58-9B2E-4040-9EA6-73925186C9A6}" type="presParOf" srcId="{D1CDCDFD-E38D-4C30-8D45-2758B0AC212E}" destId="{FCBDC1F5-385A-493A-880E-89D2BA4A6EB2}" srcOrd="1" destOrd="0" presId="urn:microsoft.com/office/officeart/2005/8/layout/orgChart1"/>
    <dgm:cxn modelId="{706F59EC-D199-4B6A-8CF4-9D69E80BD37E}" type="presParOf" srcId="{FB800A06-D1D7-47DA-937D-CF8568C13278}" destId="{8AEE8627-F08E-490D-BE5D-2A4102ECC053}" srcOrd="1" destOrd="0" presId="urn:microsoft.com/office/officeart/2005/8/layout/orgChart1"/>
    <dgm:cxn modelId="{C4450210-D2E0-495B-AC1B-3E4F1F7E8E4F}" type="presParOf" srcId="{FB800A06-D1D7-47DA-937D-CF8568C13278}" destId="{C56FCAE5-786F-4597-A2E7-9A8C8C9D9DE7}" srcOrd="2" destOrd="0" presId="urn:microsoft.com/office/officeart/2005/8/layout/orgChart1"/>
    <dgm:cxn modelId="{AC72BCF7-CE43-48CC-BD33-E33887649E13}" type="presParOf" srcId="{2068112B-0715-4501-8183-E3C247E3258E}" destId="{42F38961-1980-47FC-BDC4-21E7DB017FF5}" srcOrd="2" destOrd="0" presId="urn:microsoft.com/office/officeart/2005/8/layout/orgChart1"/>
    <dgm:cxn modelId="{BA8A3884-0613-48FB-AB62-65B5339102EA}" type="presParOf" srcId="{2068112B-0715-4501-8183-E3C247E3258E}" destId="{DC89A956-CA1E-45D2-8C8D-0F6DDE8341D1}" srcOrd="3" destOrd="0" presId="urn:microsoft.com/office/officeart/2005/8/layout/orgChart1"/>
    <dgm:cxn modelId="{1F17059C-07E8-49A0-B8B1-96F57E6657CF}" type="presParOf" srcId="{DC89A956-CA1E-45D2-8C8D-0F6DDE8341D1}" destId="{6175FED7-32AE-437A-9A37-98BEE28151C9}" srcOrd="0" destOrd="0" presId="urn:microsoft.com/office/officeart/2005/8/layout/orgChart1"/>
    <dgm:cxn modelId="{D23BCE1F-6C5A-4332-8D84-552CDAD01384}" type="presParOf" srcId="{6175FED7-32AE-437A-9A37-98BEE28151C9}" destId="{179498E9-3783-43B9-AADA-8AD6B7549BB9}" srcOrd="0" destOrd="0" presId="urn:microsoft.com/office/officeart/2005/8/layout/orgChart1"/>
    <dgm:cxn modelId="{EC7DBD5C-A6A2-4FC6-A07C-820DCBBE527C}" type="presParOf" srcId="{6175FED7-32AE-437A-9A37-98BEE28151C9}" destId="{0FC64979-960C-45D9-BE49-A25B2DDCC14A}" srcOrd="1" destOrd="0" presId="urn:microsoft.com/office/officeart/2005/8/layout/orgChart1"/>
    <dgm:cxn modelId="{22C3A2C5-0144-473A-9B63-CFD3B6D50289}" type="presParOf" srcId="{DC89A956-CA1E-45D2-8C8D-0F6DDE8341D1}" destId="{FA3F1D4E-4B21-4F35-8B90-6E6F237F055B}" srcOrd="1" destOrd="0" presId="urn:microsoft.com/office/officeart/2005/8/layout/orgChart1"/>
    <dgm:cxn modelId="{5B75A4A2-E4E1-49C5-88F4-F776DEAAAC80}" type="presParOf" srcId="{DC89A956-CA1E-45D2-8C8D-0F6DDE8341D1}" destId="{B3F3136F-2900-4506-B896-35C312A3F9EB}" srcOrd="2" destOrd="0" presId="urn:microsoft.com/office/officeart/2005/8/layout/orgChart1"/>
    <dgm:cxn modelId="{66A4E25B-56C0-4ECD-815D-823C8C043B25}" type="presParOf" srcId="{C021482E-110A-4A1B-9FC3-609C2301AA67}" destId="{1A75DFB0-211D-458B-829E-52941E4232F4}" srcOrd="2" destOrd="0" presId="urn:microsoft.com/office/officeart/2005/8/layout/orgChart1"/>
    <dgm:cxn modelId="{C42CA104-F851-44CE-B44A-1BA2AF44EF2D}" type="presParOf" srcId="{D0DDE3B7-1451-4E0E-8BEA-D9D459267DE2}" destId="{E352E258-A640-4105-B2F0-402FABD1CA4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AB7C4E4-0247-454D-B4F3-E448164B7C58}" type="doc">
      <dgm:prSet loTypeId="urn:microsoft.com/office/officeart/2005/8/layout/orgChart1" loCatId="hierarchy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B085523C-651D-433A-93BC-42A72DCDA93F}">
      <dgm:prSet phldrT="[Testo]"/>
      <dgm:spPr/>
      <dgm:t>
        <a:bodyPr/>
        <a:lstStyle/>
        <a:p>
          <a:r>
            <a:rPr lang="it-IT" dirty="0"/>
            <a:t>Statuto Albertino</a:t>
          </a:r>
        </a:p>
      </dgm:t>
    </dgm:pt>
    <dgm:pt modelId="{924C18B0-A264-4D95-A664-FF92CB16025F}" type="parTrans" cxnId="{DA785E42-00A7-4E2C-B051-3D0102BAA7A0}">
      <dgm:prSet/>
      <dgm:spPr/>
      <dgm:t>
        <a:bodyPr/>
        <a:lstStyle/>
        <a:p>
          <a:endParaRPr lang="it-IT"/>
        </a:p>
      </dgm:t>
    </dgm:pt>
    <dgm:pt modelId="{E0A9D871-6CE4-4E1F-97E3-5C92FBAD503D}" type="sibTrans" cxnId="{DA785E42-00A7-4E2C-B051-3D0102BAA7A0}">
      <dgm:prSet/>
      <dgm:spPr/>
      <dgm:t>
        <a:bodyPr/>
        <a:lstStyle/>
        <a:p>
          <a:endParaRPr lang="it-IT"/>
        </a:p>
      </dgm:t>
    </dgm:pt>
    <dgm:pt modelId="{6CCA83B1-339F-4A56-9A70-F7124E90F1B8}">
      <dgm:prSet phldrT="[Testo]"/>
      <dgm:spPr/>
      <dgm:t>
        <a:bodyPr/>
        <a:lstStyle/>
        <a:p>
          <a:r>
            <a:rPr lang="it-IT" dirty="0"/>
            <a:t>Prima Costituzione italiana</a:t>
          </a:r>
        </a:p>
      </dgm:t>
    </dgm:pt>
    <dgm:pt modelId="{5588E5A8-8AD3-40D7-A413-629DCD9D2453}" type="parTrans" cxnId="{CF897EE2-EFD9-4337-9315-05A57D736615}">
      <dgm:prSet/>
      <dgm:spPr/>
      <dgm:t>
        <a:bodyPr/>
        <a:lstStyle/>
        <a:p>
          <a:endParaRPr lang="it-IT"/>
        </a:p>
      </dgm:t>
    </dgm:pt>
    <dgm:pt modelId="{BC1385FF-1E9E-4F26-8571-2AFC7DD45407}" type="sibTrans" cxnId="{CF897EE2-EFD9-4337-9315-05A57D736615}">
      <dgm:prSet/>
      <dgm:spPr/>
      <dgm:t>
        <a:bodyPr/>
        <a:lstStyle/>
        <a:p>
          <a:endParaRPr lang="it-IT"/>
        </a:p>
      </dgm:t>
    </dgm:pt>
    <dgm:pt modelId="{1B28E250-91E9-45B9-896F-4DE3F2EB6C16}">
      <dgm:prSet phldrT="[Testo]"/>
      <dgm:spPr/>
      <dgm:t>
        <a:bodyPr/>
        <a:lstStyle/>
        <a:p>
          <a:r>
            <a:rPr lang="it-IT" dirty="0"/>
            <a:t>Formalmente in vigore anche dopo l’affermarsi del fascismo</a:t>
          </a:r>
        </a:p>
      </dgm:t>
    </dgm:pt>
    <dgm:pt modelId="{C9F6A995-4761-46C6-9EAE-4C76A2996B81}" type="parTrans" cxnId="{780F10C1-3D78-43D2-AB7F-D4FF8D3F3B13}">
      <dgm:prSet/>
      <dgm:spPr/>
      <dgm:t>
        <a:bodyPr/>
        <a:lstStyle/>
        <a:p>
          <a:endParaRPr lang="it-IT"/>
        </a:p>
      </dgm:t>
    </dgm:pt>
    <dgm:pt modelId="{CF13BB16-068C-4B21-9C41-AC993B8DF6A6}" type="sibTrans" cxnId="{780F10C1-3D78-43D2-AB7F-D4FF8D3F3B13}">
      <dgm:prSet/>
      <dgm:spPr/>
      <dgm:t>
        <a:bodyPr/>
        <a:lstStyle/>
        <a:p>
          <a:endParaRPr lang="it-IT"/>
        </a:p>
      </dgm:t>
    </dgm:pt>
    <dgm:pt modelId="{1D4FF6C2-F854-4919-B566-D5A2744AC704}">
      <dgm:prSet phldrT="[Testo]"/>
      <dgm:spPr/>
      <dgm:t>
        <a:bodyPr/>
        <a:lstStyle/>
        <a:p>
          <a:r>
            <a:rPr lang="it-IT" dirty="0"/>
            <a:t>emanato da Carlo Alberto nel 1848</a:t>
          </a:r>
        </a:p>
      </dgm:t>
    </dgm:pt>
    <dgm:pt modelId="{9FD6B073-B137-4DE9-8FC9-822E0922392E}" type="parTrans" cxnId="{378F50A2-9F4B-492A-A759-18189759D5A2}">
      <dgm:prSet/>
      <dgm:spPr/>
      <dgm:t>
        <a:bodyPr/>
        <a:lstStyle/>
        <a:p>
          <a:endParaRPr lang="it-IT"/>
        </a:p>
      </dgm:t>
    </dgm:pt>
    <dgm:pt modelId="{365BCF40-F582-4894-817E-2644C8E0B985}" type="sibTrans" cxnId="{378F50A2-9F4B-492A-A759-18189759D5A2}">
      <dgm:prSet/>
      <dgm:spPr/>
      <dgm:t>
        <a:bodyPr/>
        <a:lstStyle/>
        <a:p>
          <a:endParaRPr lang="it-IT"/>
        </a:p>
      </dgm:t>
    </dgm:pt>
    <dgm:pt modelId="{E4EB9559-1ACC-4DB1-8201-C96B1C2FF7F0}">
      <dgm:prSet phldrT="[Testo]"/>
      <dgm:spPr/>
      <dgm:t>
        <a:bodyPr/>
        <a:lstStyle/>
        <a:p>
          <a:r>
            <a:rPr lang="it-IT" dirty="0"/>
            <a:t>Concessa, flessibile e breve</a:t>
          </a:r>
        </a:p>
      </dgm:t>
    </dgm:pt>
    <dgm:pt modelId="{6AFC3C14-FF70-4561-AB2F-1D2F0AE77D80}" type="sibTrans" cxnId="{B05F1170-8767-4C55-92A3-6DEF75B3F1B7}">
      <dgm:prSet/>
      <dgm:spPr/>
      <dgm:t>
        <a:bodyPr/>
        <a:lstStyle/>
        <a:p>
          <a:endParaRPr lang="it-IT"/>
        </a:p>
      </dgm:t>
    </dgm:pt>
    <dgm:pt modelId="{462ACA65-2AC4-42A8-94EF-5E8E3D5919D2}" type="parTrans" cxnId="{B05F1170-8767-4C55-92A3-6DEF75B3F1B7}">
      <dgm:prSet/>
      <dgm:spPr/>
      <dgm:t>
        <a:bodyPr/>
        <a:lstStyle/>
        <a:p>
          <a:endParaRPr lang="it-IT"/>
        </a:p>
      </dgm:t>
    </dgm:pt>
    <dgm:pt modelId="{78879C5C-B04F-4E07-9A45-BF7A54FA4C9C}" type="pres">
      <dgm:prSet presAssocID="{7AB7C4E4-0247-454D-B4F3-E448164B7C5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0DDE3B7-1451-4E0E-8BEA-D9D459267DE2}" type="pres">
      <dgm:prSet presAssocID="{B085523C-651D-433A-93BC-42A72DCDA93F}" presName="hierRoot1" presStyleCnt="0">
        <dgm:presLayoutVars>
          <dgm:hierBranch val="init"/>
        </dgm:presLayoutVars>
      </dgm:prSet>
      <dgm:spPr/>
    </dgm:pt>
    <dgm:pt modelId="{A2A3E4D3-DC39-4037-9950-EC6F63B8B63F}" type="pres">
      <dgm:prSet presAssocID="{B085523C-651D-433A-93BC-42A72DCDA93F}" presName="rootComposite1" presStyleCnt="0"/>
      <dgm:spPr/>
    </dgm:pt>
    <dgm:pt modelId="{FA12BB8E-CF85-4004-96F3-A046C050029C}" type="pres">
      <dgm:prSet presAssocID="{B085523C-651D-433A-93BC-42A72DCDA93F}" presName="rootText1" presStyleLbl="node0" presStyleIdx="0" presStyleCnt="1" custScaleX="134265" custScaleY="111773" custLinFactX="-56499" custLinFactNeighborX="-100000" custLinFactNeighborY="5045">
        <dgm:presLayoutVars>
          <dgm:chPref val="3"/>
        </dgm:presLayoutVars>
      </dgm:prSet>
      <dgm:spPr/>
    </dgm:pt>
    <dgm:pt modelId="{76B0257E-5684-4579-8E7B-E99E4861F3AC}" type="pres">
      <dgm:prSet presAssocID="{B085523C-651D-433A-93BC-42A72DCDA93F}" presName="rootConnector1" presStyleLbl="node1" presStyleIdx="0" presStyleCnt="0"/>
      <dgm:spPr/>
    </dgm:pt>
    <dgm:pt modelId="{B4490DE5-29E7-4630-BA25-94ADDA79FF11}" type="pres">
      <dgm:prSet presAssocID="{B085523C-651D-433A-93BC-42A72DCDA93F}" presName="hierChild2" presStyleCnt="0"/>
      <dgm:spPr/>
    </dgm:pt>
    <dgm:pt modelId="{952B0404-3CE3-46A8-B794-823CC39D4545}" type="pres">
      <dgm:prSet presAssocID="{9FD6B073-B137-4DE9-8FC9-822E0922392E}" presName="Name37" presStyleLbl="parChTrans1D2" presStyleIdx="0" presStyleCnt="3"/>
      <dgm:spPr/>
    </dgm:pt>
    <dgm:pt modelId="{1138057A-1BE6-4CB5-B364-F9EB8E636F95}" type="pres">
      <dgm:prSet presAssocID="{1D4FF6C2-F854-4919-B566-D5A2744AC704}" presName="hierRoot2" presStyleCnt="0">
        <dgm:presLayoutVars>
          <dgm:hierBranch val="init"/>
        </dgm:presLayoutVars>
      </dgm:prSet>
      <dgm:spPr/>
    </dgm:pt>
    <dgm:pt modelId="{2ACEFB68-3C27-42AE-8AC4-9C6BBEB6ABA1}" type="pres">
      <dgm:prSet presAssocID="{1D4FF6C2-F854-4919-B566-D5A2744AC704}" presName="rootComposite" presStyleCnt="0"/>
      <dgm:spPr/>
    </dgm:pt>
    <dgm:pt modelId="{DF2CAA06-3607-4E1E-84CF-2B9475AFFAC2}" type="pres">
      <dgm:prSet presAssocID="{1D4FF6C2-F854-4919-B566-D5A2744AC704}" presName="rootText" presStyleLbl="node2" presStyleIdx="0" presStyleCnt="3" custLinFactNeighborX="-25282" custLinFactNeighborY="8586">
        <dgm:presLayoutVars>
          <dgm:chPref val="3"/>
        </dgm:presLayoutVars>
      </dgm:prSet>
      <dgm:spPr/>
    </dgm:pt>
    <dgm:pt modelId="{8D11F74D-C0F6-405B-9D6B-775386EBBCC9}" type="pres">
      <dgm:prSet presAssocID="{1D4FF6C2-F854-4919-B566-D5A2744AC704}" presName="rootConnector" presStyleLbl="node2" presStyleIdx="0" presStyleCnt="3"/>
      <dgm:spPr/>
    </dgm:pt>
    <dgm:pt modelId="{499EF107-66E4-42A3-BEB3-E39F106FC452}" type="pres">
      <dgm:prSet presAssocID="{1D4FF6C2-F854-4919-B566-D5A2744AC704}" presName="hierChild4" presStyleCnt="0"/>
      <dgm:spPr/>
    </dgm:pt>
    <dgm:pt modelId="{FDA916E7-C25B-40F2-B61E-3B04B668C062}" type="pres">
      <dgm:prSet presAssocID="{1D4FF6C2-F854-4919-B566-D5A2744AC704}" presName="hierChild5" presStyleCnt="0"/>
      <dgm:spPr/>
    </dgm:pt>
    <dgm:pt modelId="{0E60BAB0-B814-413E-AA8D-E9744A5C18B9}" type="pres">
      <dgm:prSet presAssocID="{5588E5A8-8AD3-40D7-A413-629DCD9D2453}" presName="Name37" presStyleLbl="parChTrans1D2" presStyleIdx="1" presStyleCnt="3"/>
      <dgm:spPr/>
    </dgm:pt>
    <dgm:pt modelId="{99DEF403-EB58-4D19-8E65-18165E08F07E}" type="pres">
      <dgm:prSet presAssocID="{6CCA83B1-339F-4A56-9A70-F7124E90F1B8}" presName="hierRoot2" presStyleCnt="0">
        <dgm:presLayoutVars>
          <dgm:hierBranch val="init"/>
        </dgm:presLayoutVars>
      </dgm:prSet>
      <dgm:spPr/>
    </dgm:pt>
    <dgm:pt modelId="{B8155321-6806-475A-95DD-2FEC30DA7395}" type="pres">
      <dgm:prSet presAssocID="{6CCA83B1-339F-4A56-9A70-F7124E90F1B8}" presName="rootComposite" presStyleCnt="0"/>
      <dgm:spPr/>
    </dgm:pt>
    <dgm:pt modelId="{B4389CB7-3565-4B92-9A3E-E846C64986DC}" type="pres">
      <dgm:prSet presAssocID="{6CCA83B1-339F-4A56-9A70-F7124E90F1B8}" presName="rootText" presStyleLbl="node2" presStyleIdx="1" presStyleCnt="3" custScaleX="156642" custLinFactY="-922" custLinFactNeighborX="1829" custLinFactNeighborY="-100000">
        <dgm:presLayoutVars>
          <dgm:chPref val="3"/>
        </dgm:presLayoutVars>
      </dgm:prSet>
      <dgm:spPr/>
    </dgm:pt>
    <dgm:pt modelId="{8BBF3DAD-7635-4955-ACD8-A46C4E952405}" type="pres">
      <dgm:prSet presAssocID="{6CCA83B1-339F-4A56-9A70-F7124E90F1B8}" presName="rootConnector" presStyleLbl="node2" presStyleIdx="1" presStyleCnt="3"/>
      <dgm:spPr/>
    </dgm:pt>
    <dgm:pt modelId="{67736934-DA79-4F0A-8AE0-30B32A591781}" type="pres">
      <dgm:prSet presAssocID="{6CCA83B1-339F-4A56-9A70-F7124E90F1B8}" presName="hierChild4" presStyleCnt="0"/>
      <dgm:spPr/>
    </dgm:pt>
    <dgm:pt modelId="{6B8B2B17-5D31-42D2-AEC3-1E2EDE553887}" type="pres">
      <dgm:prSet presAssocID="{462ACA65-2AC4-42A8-94EF-5E8E3D5919D2}" presName="Name37" presStyleLbl="parChTrans1D3" presStyleIdx="0" presStyleCnt="1"/>
      <dgm:spPr/>
    </dgm:pt>
    <dgm:pt modelId="{EE7C5B6E-1C29-4FEC-BC63-99181B3FCEDE}" type="pres">
      <dgm:prSet presAssocID="{E4EB9559-1ACC-4DB1-8201-C96B1C2FF7F0}" presName="hierRoot2" presStyleCnt="0">
        <dgm:presLayoutVars>
          <dgm:hierBranch val="init"/>
        </dgm:presLayoutVars>
      </dgm:prSet>
      <dgm:spPr/>
    </dgm:pt>
    <dgm:pt modelId="{CA0B284C-17FA-4DE5-ACAA-424203EDDA0A}" type="pres">
      <dgm:prSet presAssocID="{E4EB9559-1ACC-4DB1-8201-C96B1C2FF7F0}" presName="rootComposite" presStyleCnt="0"/>
      <dgm:spPr/>
    </dgm:pt>
    <dgm:pt modelId="{D0111A57-EF57-437C-A827-1182AD619E83}" type="pres">
      <dgm:prSet presAssocID="{E4EB9559-1ACC-4DB1-8201-C96B1C2FF7F0}" presName="rootText" presStyleLbl="node3" presStyleIdx="0" presStyleCnt="1" custLinFactY="-6852" custLinFactNeighborX="-5247" custLinFactNeighborY="-100000">
        <dgm:presLayoutVars>
          <dgm:chPref val="3"/>
        </dgm:presLayoutVars>
      </dgm:prSet>
      <dgm:spPr/>
    </dgm:pt>
    <dgm:pt modelId="{13FC88F3-7A18-4C09-A738-D503C9B83E35}" type="pres">
      <dgm:prSet presAssocID="{E4EB9559-1ACC-4DB1-8201-C96B1C2FF7F0}" presName="rootConnector" presStyleLbl="node3" presStyleIdx="0" presStyleCnt="1"/>
      <dgm:spPr/>
    </dgm:pt>
    <dgm:pt modelId="{B96E219A-B916-44F4-AAC9-7335E81FAC66}" type="pres">
      <dgm:prSet presAssocID="{E4EB9559-1ACC-4DB1-8201-C96B1C2FF7F0}" presName="hierChild4" presStyleCnt="0"/>
      <dgm:spPr/>
    </dgm:pt>
    <dgm:pt modelId="{647FDCA9-D1C9-418B-91C5-2A25B4F902CD}" type="pres">
      <dgm:prSet presAssocID="{E4EB9559-1ACC-4DB1-8201-C96B1C2FF7F0}" presName="hierChild5" presStyleCnt="0"/>
      <dgm:spPr/>
    </dgm:pt>
    <dgm:pt modelId="{2EC3F62D-DD1D-4010-98E5-D01ED18E0F83}" type="pres">
      <dgm:prSet presAssocID="{6CCA83B1-339F-4A56-9A70-F7124E90F1B8}" presName="hierChild5" presStyleCnt="0"/>
      <dgm:spPr/>
    </dgm:pt>
    <dgm:pt modelId="{9F9E41DC-A610-4E5B-9A5F-E09A9D853153}" type="pres">
      <dgm:prSet presAssocID="{C9F6A995-4761-46C6-9EAE-4C76A2996B81}" presName="Name37" presStyleLbl="parChTrans1D2" presStyleIdx="2" presStyleCnt="3"/>
      <dgm:spPr/>
    </dgm:pt>
    <dgm:pt modelId="{52BBD26C-B513-4A34-B4AE-BF300BE1C3FE}" type="pres">
      <dgm:prSet presAssocID="{1B28E250-91E9-45B9-896F-4DE3F2EB6C16}" presName="hierRoot2" presStyleCnt="0">
        <dgm:presLayoutVars>
          <dgm:hierBranch val="init"/>
        </dgm:presLayoutVars>
      </dgm:prSet>
      <dgm:spPr/>
    </dgm:pt>
    <dgm:pt modelId="{B3161555-64DF-4A42-9E9B-A651DB5809CC}" type="pres">
      <dgm:prSet presAssocID="{1B28E250-91E9-45B9-896F-4DE3F2EB6C16}" presName="rootComposite" presStyleCnt="0"/>
      <dgm:spPr/>
    </dgm:pt>
    <dgm:pt modelId="{DB11113A-D38F-4074-9B8A-22CB0A5C2C49}" type="pres">
      <dgm:prSet presAssocID="{1B28E250-91E9-45B9-896F-4DE3F2EB6C16}" presName="rootText" presStyleLbl="node2" presStyleIdx="2" presStyleCnt="3">
        <dgm:presLayoutVars>
          <dgm:chPref val="3"/>
        </dgm:presLayoutVars>
      </dgm:prSet>
      <dgm:spPr/>
    </dgm:pt>
    <dgm:pt modelId="{8253530B-0897-42C1-9AE6-9FB4E3D41260}" type="pres">
      <dgm:prSet presAssocID="{1B28E250-91E9-45B9-896F-4DE3F2EB6C16}" presName="rootConnector" presStyleLbl="node2" presStyleIdx="2" presStyleCnt="3"/>
      <dgm:spPr/>
    </dgm:pt>
    <dgm:pt modelId="{6726B85C-1606-435A-B8A5-85B6F0553A69}" type="pres">
      <dgm:prSet presAssocID="{1B28E250-91E9-45B9-896F-4DE3F2EB6C16}" presName="hierChild4" presStyleCnt="0"/>
      <dgm:spPr/>
    </dgm:pt>
    <dgm:pt modelId="{BA155490-3400-4E9E-89DC-1B4174C6FDAD}" type="pres">
      <dgm:prSet presAssocID="{1B28E250-91E9-45B9-896F-4DE3F2EB6C16}" presName="hierChild5" presStyleCnt="0"/>
      <dgm:spPr/>
    </dgm:pt>
    <dgm:pt modelId="{E352E258-A640-4105-B2F0-402FABD1CA44}" type="pres">
      <dgm:prSet presAssocID="{B085523C-651D-433A-93BC-42A72DCDA93F}" presName="hierChild3" presStyleCnt="0"/>
      <dgm:spPr/>
    </dgm:pt>
  </dgm:ptLst>
  <dgm:cxnLst>
    <dgm:cxn modelId="{D14A4C01-8F10-41DF-91FE-96A25B7FBCAA}" type="presOf" srcId="{5588E5A8-8AD3-40D7-A413-629DCD9D2453}" destId="{0E60BAB0-B814-413E-AA8D-E9744A5C18B9}" srcOrd="0" destOrd="0" presId="urn:microsoft.com/office/officeart/2005/8/layout/orgChart1"/>
    <dgm:cxn modelId="{31B7C307-4CAA-43B4-9821-D0AEF24C96D5}" type="presOf" srcId="{C9F6A995-4761-46C6-9EAE-4C76A2996B81}" destId="{9F9E41DC-A610-4E5B-9A5F-E09A9D853153}" srcOrd="0" destOrd="0" presId="urn:microsoft.com/office/officeart/2005/8/layout/orgChart1"/>
    <dgm:cxn modelId="{8146260A-B0CE-4BA3-A372-D4EA2F5E1F7E}" type="presOf" srcId="{1B28E250-91E9-45B9-896F-4DE3F2EB6C16}" destId="{DB11113A-D38F-4074-9B8A-22CB0A5C2C49}" srcOrd="0" destOrd="0" presId="urn:microsoft.com/office/officeart/2005/8/layout/orgChart1"/>
    <dgm:cxn modelId="{D084B70C-3351-40A8-A370-E1D289F38C2B}" type="presOf" srcId="{1D4FF6C2-F854-4919-B566-D5A2744AC704}" destId="{DF2CAA06-3607-4E1E-84CF-2B9475AFFAC2}" srcOrd="0" destOrd="0" presId="urn:microsoft.com/office/officeart/2005/8/layout/orgChart1"/>
    <dgm:cxn modelId="{9DCE4721-8F9A-479F-B87E-67EDF18AACEB}" type="presOf" srcId="{1D4FF6C2-F854-4919-B566-D5A2744AC704}" destId="{8D11F74D-C0F6-405B-9D6B-775386EBBCC9}" srcOrd="1" destOrd="0" presId="urn:microsoft.com/office/officeart/2005/8/layout/orgChart1"/>
    <dgm:cxn modelId="{0B76202C-15A4-414F-907F-BF932FF1CAFC}" type="presOf" srcId="{9FD6B073-B137-4DE9-8FC9-822E0922392E}" destId="{952B0404-3CE3-46A8-B794-823CC39D4545}" srcOrd="0" destOrd="0" presId="urn:microsoft.com/office/officeart/2005/8/layout/orgChart1"/>
    <dgm:cxn modelId="{5024DE2F-FA5D-4B19-9D1D-AB84AB45261A}" type="presOf" srcId="{6CCA83B1-339F-4A56-9A70-F7124E90F1B8}" destId="{B4389CB7-3565-4B92-9A3E-E846C64986DC}" srcOrd="0" destOrd="0" presId="urn:microsoft.com/office/officeart/2005/8/layout/orgChart1"/>
    <dgm:cxn modelId="{D4491860-90B4-4A50-A1C2-CCF0DE534746}" type="presOf" srcId="{462ACA65-2AC4-42A8-94EF-5E8E3D5919D2}" destId="{6B8B2B17-5D31-42D2-AEC3-1E2EDE553887}" srcOrd="0" destOrd="0" presId="urn:microsoft.com/office/officeart/2005/8/layout/orgChart1"/>
    <dgm:cxn modelId="{DA785E42-00A7-4E2C-B051-3D0102BAA7A0}" srcId="{7AB7C4E4-0247-454D-B4F3-E448164B7C58}" destId="{B085523C-651D-433A-93BC-42A72DCDA93F}" srcOrd="0" destOrd="0" parTransId="{924C18B0-A264-4D95-A664-FF92CB16025F}" sibTransId="{E0A9D871-6CE4-4E1F-97E3-5C92FBAD503D}"/>
    <dgm:cxn modelId="{661B4F6C-E05A-4966-88FF-1C3BA240EB6D}" type="presOf" srcId="{6CCA83B1-339F-4A56-9A70-F7124E90F1B8}" destId="{8BBF3DAD-7635-4955-ACD8-A46C4E952405}" srcOrd="1" destOrd="0" presId="urn:microsoft.com/office/officeart/2005/8/layout/orgChart1"/>
    <dgm:cxn modelId="{5DD9514F-E543-4FE8-87F8-338EC35A3128}" type="presOf" srcId="{7AB7C4E4-0247-454D-B4F3-E448164B7C58}" destId="{78879C5C-B04F-4E07-9A45-BF7A54FA4C9C}" srcOrd="0" destOrd="0" presId="urn:microsoft.com/office/officeart/2005/8/layout/orgChart1"/>
    <dgm:cxn modelId="{B05F1170-8767-4C55-92A3-6DEF75B3F1B7}" srcId="{6CCA83B1-339F-4A56-9A70-F7124E90F1B8}" destId="{E4EB9559-1ACC-4DB1-8201-C96B1C2FF7F0}" srcOrd="0" destOrd="0" parTransId="{462ACA65-2AC4-42A8-94EF-5E8E3D5919D2}" sibTransId="{6AFC3C14-FF70-4561-AB2F-1D2F0AE77D80}"/>
    <dgm:cxn modelId="{ADE6A98D-CE2E-4C07-828D-9AC284FEFDC4}" type="presOf" srcId="{E4EB9559-1ACC-4DB1-8201-C96B1C2FF7F0}" destId="{D0111A57-EF57-437C-A827-1182AD619E83}" srcOrd="0" destOrd="0" presId="urn:microsoft.com/office/officeart/2005/8/layout/orgChart1"/>
    <dgm:cxn modelId="{378F50A2-9F4B-492A-A759-18189759D5A2}" srcId="{B085523C-651D-433A-93BC-42A72DCDA93F}" destId="{1D4FF6C2-F854-4919-B566-D5A2744AC704}" srcOrd="0" destOrd="0" parTransId="{9FD6B073-B137-4DE9-8FC9-822E0922392E}" sibTransId="{365BCF40-F582-4894-817E-2644C8E0B985}"/>
    <dgm:cxn modelId="{CD2194AA-56BA-4F82-BC69-5DD5E0581410}" type="presOf" srcId="{E4EB9559-1ACC-4DB1-8201-C96B1C2FF7F0}" destId="{13FC88F3-7A18-4C09-A738-D503C9B83E35}" srcOrd="1" destOrd="0" presId="urn:microsoft.com/office/officeart/2005/8/layout/orgChart1"/>
    <dgm:cxn modelId="{780F10C1-3D78-43D2-AB7F-D4FF8D3F3B13}" srcId="{B085523C-651D-433A-93BC-42A72DCDA93F}" destId="{1B28E250-91E9-45B9-896F-4DE3F2EB6C16}" srcOrd="2" destOrd="0" parTransId="{C9F6A995-4761-46C6-9EAE-4C76A2996B81}" sibTransId="{CF13BB16-068C-4B21-9C41-AC993B8DF6A6}"/>
    <dgm:cxn modelId="{7471BCC7-C59D-45E8-B479-5802848B315B}" type="presOf" srcId="{1B28E250-91E9-45B9-896F-4DE3F2EB6C16}" destId="{8253530B-0897-42C1-9AE6-9FB4E3D41260}" srcOrd="1" destOrd="0" presId="urn:microsoft.com/office/officeart/2005/8/layout/orgChart1"/>
    <dgm:cxn modelId="{CF897EE2-EFD9-4337-9315-05A57D736615}" srcId="{B085523C-651D-433A-93BC-42A72DCDA93F}" destId="{6CCA83B1-339F-4A56-9A70-F7124E90F1B8}" srcOrd="1" destOrd="0" parTransId="{5588E5A8-8AD3-40D7-A413-629DCD9D2453}" sibTransId="{BC1385FF-1E9E-4F26-8571-2AFC7DD45407}"/>
    <dgm:cxn modelId="{E4B9ACF7-5B52-4D11-BCD7-75F6141B6E94}" type="presOf" srcId="{B085523C-651D-433A-93BC-42A72DCDA93F}" destId="{FA12BB8E-CF85-4004-96F3-A046C050029C}" srcOrd="0" destOrd="0" presId="urn:microsoft.com/office/officeart/2005/8/layout/orgChart1"/>
    <dgm:cxn modelId="{79B695FF-DAEE-4A62-A1F5-DD45BC26BFB6}" type="presOf" srcId="{B085523C-651D-433A-93BC-42A72DCDA93F}" destId="{76B0257E-5684-4579-8E7B-E99E4861F3AC}" srcOrd="1" destOrd="0" presId="urn:microsoft.com/office/officeart/2005/8/layout/orgChart1"/>
    <dgm:cxn modelId="{99A1FA58-DE93-4053-835D-FDA69DCA0AB5}" type="presParOf" srcId="{78879C5C-B04F-4E07-9A45-BF7A54FA4C9C}" destId="{D0DDE3B7-1451-4E0E-8BEA-D9D459267DE2}" srcOrd="0" destOrd="0" presId="urn:microsoft.com/office/officeart/2005/8/layout/orgChart1"/>
    <dgm:cxn modelId="{2D1AE50F-1FF4-40F1-B493-9B846C93CB63}" type="presParOf" srcId="{D0DDE3B7-1451-4E0E-8BEA-D9D459267DE2}" destId="{A2A3E4D3-DC39-4037-9950-EC6F63B8B63F}" srcOrd="0" destOrd="0" presId="urn:microsoft.com/office/officeart/2005/8/layout/orgChart1"/>
    <dgm:cxn modelId="{3789EFA4-98CA-4DC8-AA9E-809C10A572BB}" type="presParOf" srcId="{A2A3E4D3-DC39-4037-9950-EC6F63B8B63F}" destId="{FA12BB8E-CF85-4004-96F3-A046C050029C}" srcOrd="0" destOrd="0" presId="urn:microsoft.com/office/officeart/2005/8/layout/orgChart1"/>
    <dgm:cxn modelId="{A4BD9A74-63C9-407D-B518-C6AFE0CD4981}" type="presParOf" srcId="{A2A3E4D3-DC39-4037-9950-EC6F63B8B63F}" destId="{76B0257E-5684-4579-8E7B-E99E4861F3AC}" srcOrd="1" destOrd="0" presId="urn:microsoft.com/office/officeart/2005/8/layout/orgChart1"/>
    <dgm:cxn modelId="{FF8DBB40-7001-4014-87C2-962DD34EB969}" type="presParOf" srcId="{D0DDE3B7-1451-4E0E-8BEA-D9D459267DE2}" destId="{B4490DE5-29E7-4630-BA25-94ADDA79FF11}" srcOrd="1" destOrd="0" presId="urn:microsoft.com/office/officeart/2005/8/layout/orgChart1"/>
    <dgm:cxn modelId="{8067BBC8-47E5-40D9-AF2F-603B4C75FFDF}" type="presParOf" srcId="{B4490DE5-29E7-4630-BA25-94ADDA79FF11}" destId="{952B0404-3CE3-46A8-B794-823CC39D4545}" srcOrd="0" destOrd="0" presId="urn:microsoft.com/office/officeart/2005/8/layout/orgChart1"/>
    <dgm:cxn modelId="{028E649E-A8D7-40AA-9AC2-776A46D9C174}" type="presParOf" srcId="{B4490DE5-29E7-4630-BA25-94ADDA79FF11}" destId="{1138057A-1BE6-4CB5-B364-F9EB8E636F95}" srcOrd="1" destOrd="0" presId="urn:microsoft.com/office/officeart/2005/8/layout/orgChart1"/>
    <dgm:cxn modelId="{837D9C9F-1BCC-4AA7-95E0-A9F2B32D8FB3}" type="presParOf" srcId="{1138057A-1BE6-4CB5-B364-F9EB8E636F95}" destId="{2ACEFB68-3C27-42AE-8AC4-9C6BBEB6ABA1}" srcOrd="0" destOrd="0" presId="urn:microsoft.com/office/officeart/2005/8/layout/orgChart1"/>
    <dgm:cxn modelId="{8785C694-EDE7-4051-94FE-A18CB174E21E}" type="presParOf" srcId="{2ACEFB68-3C27-42AE-8AC4-9C6BBEB6ABA1}" destId="{DF2CAA06-3607-4E1E-84CF-2B9475AFFAC2}" srcOrd="0" destOrd="0" presId="urn:microsoft.com/office/officeart/2005/8/layout/orgChart1"/>
    <dgm:cxn modelId="{E41CAAFE-C0EF-4EE9-A617-94AA1AB1CA73}" type="presParOf" srcId="{2ACEFB68-3C27-42AE-8AC4-9C6BBEB6ABA1}" destId="{8D11F74D-C0F6-405B-9D6B-775386EBBCC9}" srcOrd="1" destOrd="0" presId="urn:microsoft.com/office/officeart/2005/8/layout/orgChart1"/>
    <dgm:cxn modelId="{E6020FCA-DA10-409D-A3E6-91B5664675C5}" type="presParOf" srcId="{1138057A-1BE6-4CB5-B364-F9EB8E636F95}" destId="{499EF107-66E4-42A3-BEB3-E39F106FC452}" srcOrd="1" destOrd="0" presId="urn:microsoft.com/office/officeart/2005/8/layout/orgChart1"/>
    <dgm:cxn modelId="{FA2C70D5-51E3-4876-8077-D5B241990372}" type="presParOf" srcId="{1138057A-1BE6-4CB5-B364-F9EB8E636F95}" destId="{FDA916E7-C25B-40F2-B61E-3B04B668C062}" srcOrd="2" destOrd="0" presId="urn:microsoft.com/office/officeart/2005/8/layout/orgChart1"/>
    <dgm:cxn modelId="{5A366EA4-B232-40FB-B9A5-F49EE4FB60ED}" type="presParOf" srcId="{B4490DE5-29E7-4630-BA25-94ADDA79FF11}" destId="{0E60BAB0-B814-413E-AA8D-E9744A5C18B9}" srcOrd="2" destOrd="0" presId="urn:microsoft.com/office/officeart/2005/8/layout/orgChart1"/>
    <dgm:cxn modelId="{53782342-5FF1-4A41-96A6-95333F167FB6}" type="presParOf" srcId="{B4490DE5-29E7-4630-BA25-94ADDA79FF11}" destId="{99DEF403-EB58-4D19-8E65-18165E08F07E}" srcOrd="3" destOrd="0" presId="urn:microsoft.com/office/officeart/2005/8/layout/orgChart1"/>
    <dgm:cxn modelId="{FA97DAC6-0B0A-4975-95FA-8E3E5729A6C5}" type="presParOf" srcId="{99DEF403-EB58-4D19-8E65-18165E08F07E}" destId="{B8155321-6806-475A-95DD-2FEC30DA7395}" srcOrd="0" destOrd="0" presId="urn:microsoft.com/office/officeart/2005/8/layout/orgChart1"/>
    <dgm:cxn modelId="{CAA23CAA-7BF7-4F65-BA96-25176210A411}" type="presParOf" srcId="{B8155321-6806-475A-95DD-2FEC30DA7395}" destId="{B4389CB7-3565-4B92-9A3E-E846C64986DC}" srcOrd="0" destOrd="0" presId="urn:microsoft.com/office/officeart/2005/8/layout/orgChart1"/>
    <dgm:cxn modelId="{D58C1738-B73F-4334-88A1-452CBC949052}" type="presParOf" srcId="{B8155321-6806-475A-95DD-2FEC30DA7395}" destId="{8BBF3DAD-7635-4955-ACD8-A46C4E952405}" srcOrd="1" destOrd="0" presId="urn:microsoft.com/office/officeart/2005/8/layout/orgChart1"/>
    <dgm:cxn modelId="{7B67DA4B-AFC9-44E6-80D6-BB6C6D13830A}" type="presParOf" srcId="{99DEF403-EB58-4D19-8E65-18165E08F07E}" destId="{67736934-DA79-4F0A-8AE0-30B32A591781}" srcOrd="1" destOrd="0" presId="urn:microsoft.com/office/officeart/2005/8/layout/orgChart1"/>
    <dgm:cxn modelId="{B4253C4A-0514-4754-A6A9-5465550E25F8}" type="presParOf" srcId="{67736934-DA79-4F0A-8AE0-30B32A591781}" destId="{6B8B2B17-5D31-42D2-AEC3-1E2EDE553887}" srcOrd="0" destOrd="0" presId="urn:microsoft.com/office/officeart/2005/8/layout/orgChart1"/>
    <dgm:cxn modelId="{0520389E-EF33-42A2-BDFA-DCDF664FAC81}" type="presParOf" srcId="{67736934-DA79-4F0A-8AE0-30B32A591781}" destId="{EE7C5B6E-1C29-4FEC-BC63-99181B3FCEDE}" srcOrd="1" destOrd="0" presId="urn:microsoft.com/office/officeart/2005/8/layout/orgChart1"/>
    <dgm:cxn modelId="{0630AE82-D608-4CFA-BE34-6589D17E13B6}" type="presParOf" srcId="{EE7C5B6E-1C29-4FEC-BC63-99181B3FCEDE}" destId="{CA0B284C-17FA-4DE5-ACAA-424203EDDA0A}" srcOrd="0" destOrd="0" presId="urn:microsoft.com/office/officeart/2005/8/layout/orgChart1"/>
    <dgm:cxn modelId="{8DC0732E-F0F0-49E3-BD18-2E3FE3F876FA}" type="presParOf" srcId="{CA0B284C-17FA-4DE5-ACAA-424203EDDA0A}" destId="{D0111A57-EF57-437C-A827-1182AD619E83}" srcOrd="0" destOrd="0" presId="urn:microsoft.com/office/officeart/2005/8/layout/orgChart1"/>
    <dgm:cxn modelId="{9FAACB92-9E9E-4B41-837B-F55BADB0F756}" type="presParOf" srcId="{CA0B284C-17FA-4DE5-ACAA-424203EDDA0A}" destId="{13FC88F3-7A18-4C09-A738-D503C9B83E35}" srcOrd="1" destOrd="0" presId="urn:microsoft.com/office/officeart/2005/8/layout/orgChart1"/>
    <dgm:cxn modelId="{342D43E9-0B3F-43D1-BF92-B75861E72925}" type="presParOf" srcId="{EE7C5B6E-1C29-4FEC-BC63-99181B3FCEDE}" destId="{B96E219A-B916-44F4-AAC9-7335E81FAC66}" srcOrd="1" destOrd="0" presId="urn:microsoft.com/office/officeart/2005/8/layout/orgChart1"/>
    <dgm:cxn modelId="{8B9B5594-7D8F-4612-976C-447EFA3B557A}" type="presParOf" srcId="{EE7C5B6E-1C29-4FEC-BC63-99181B3FCEDE}" destId="{647FDCA9-D1C9-418B-91C5-2A25B4F902CD}" srcOrd="2" destOrd="0" presId="urn:microsoft.com/office/officeart/2005/8/layout/orgChart1"/>
    <dgm:cxn modelId="{42C4C0F0-7780-4DC0-B5B4-E6DE5FB8944C}" type="presParOf" srcId="{99DEF403-EB58-4D19-8E65-18165E08F07E}" destId="{2EC3F62D-DD1D-4010-98E5-D01ED18E0F83}" srcOrd="2" destOrd="0" presId="urn:microsoft.com/office/officeart/2005/8/layout/orgChart1"/>
    <dgm:cxn modelId="{320A4EFA-6EE6-4F6D-9C59-DC2F08944C99}" type="presParOf" srcId="{B4490DE5-29E7-4630-BA25-94ADDA79FF11}" destId="{9F9E41DC-A610-4E5B-9A5F-E09A9D853153}" srcOrd="4" destOrd="0" presId="urn:microsoft.com/office/officeart/2005/8/layout/orgChart1"/>
    <dgm:cxn modelId="{41DB7FBF-5CA3-41D3-8B60-35C0B8E6E907}" type="presParOf" srcId="{B4490DE5-29E7-4630-BA25-94ADDA79FF11}" destId="{52BBD26C-B513-4A34-B4AE-BF300BE1C3FE}" srcOrd="5" destOrd="0" presId="urn:microsoft.com/office/officeart/2005/8/layout/orgChart1"/>
    <dgm:cxn modelId="{4407CBC0-6054-443C-8C58-11D9A9370FEF}" type="presParOf" srcId="{52BBD26C-B513-4A34-B4AE-BF300BE1C3FE}" destId="{B3161555-64DF-4A42-9E9B-A651DB5809CC}" srcOrd="0" destOrd="0" presId="urn:microsoft.com/office/officeart/2005/8/layout/orgChart1"/>
    <dgm:cxn modelId="{A86C0515-468B-44A9-B7ED-B8961146D787}" type="presParOf" srcId="{B3161555-64DF-4A42-9E9B-A651DB5809CC}" destId="{DB11113A-D38F-4074-9B8A-22CB0A5C2C49}" srcOrd="0" destOrd="0" presId="urn:microsoft.com/office/officeart/2005/8/layout/orgChart1"/>
    <dgm:cxn modelId="{80ACD474-F7E7-4ECA-B2CD-D9B2EE19780E}" type="presParOf" srcId="{B3161555-64DF-4A42-9E9B-A651DB5809CC}" destId="{8253530B-0897-42C1-9AE6-9FB4E3D41260}" srcOrd="1" destOrd="0" presId="urn:microsoft.com/office/officeart/2005/8/layout/orgChart1"/>
    <dgm:cxn modelId="{A5407828-9007-4CD5-8713-D5839B5C568A}" type="presParOf" srcId="{52BBD26C-B513-4A34-B4AE-BF300BE1C3FE}" destId="{6726B85C-1606-435A-B8A5-85B6F0553A69}" srcOrd="1" destOrd="0" presId="urn:microsoft.com/office/officeart/2005/8/layout/orgChart1"/>
    <dgm:cxn modelId="{5DD76355-01EB-4847-A45C-2C1A35FBCC78}" type="presParOf" srcId="{52BBD26C-B513-4A34-B4AE-BF300BE1C3FE}" destId="{BA155490-3400-4E9E-89DC-1B4174C6FDAD}" srcOrd="2" destOrd="0" presId="urn:microsoft.com/office/officeart/2005/8/layout/orgChart1"/>
    <dgm:cxn modelId="{C42CA104-F851-44CE-B44A-1BA2AF44EF2D}" type="presParOf" srcId="{D0DDE3B7-1451-4E0E-8BEA-D9D459267DE2}" destId="{E352E258-A640-4105-B2F0-402FABD1CA4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AB7C4E4-0247-454D-B4F3-E448164B7C58}" type="doc">
      <dgm:prSet loTypeId="urn:microsoft.com/office/officeart/2005/8/layout/orgChart1" loCatId="hierarchy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B085523C-651D-433A-93BC-42A72DCDA93F}">
      <dgm:prSet phldrT="[Testo]"/>
      <dgm:spPr/>
      <dgm:t>
        <a:bodyPr/>
        <a:lstStyle/>
        <a:p>
          <a:r>
            <a:rPr lang="it-IT" dirty="0"/>
            <a:t>Italia democratica</a:t>
          </a:r>
        </a:p>
      </dgm:t>
    </dgm:pt>
    <dgm:pt modelId="{924C18B0-A264-4D95-A664-FF92CB16025F}" type="parTrans" cxnId="{DA785E42-00A7-4E2C-B051-3D0102BAA7A0}">
      <dgm:prSet/>
      <dgm:spPr/>
      <dgm:t>
        <a:bodyPr/>
        <a:lstStyle/>
        <a:p>
          <a:endParaRPr lang="it-IT"/>
        </a:p>
      </dgm:t>
    </dgm:pt>
    <dgm:pt modelId="{E0A9D871-6CE4-4E1F-97E3-5C92FBAD503D}" type="sibTrans" cxnId="{DA785E42-00A7-4E2C-B051-3D0102BAA7A0}">
      <dgm:prSet/>
      <dgm:spPr/>
      <dgm:t>
        <a:bodyPr/>
        <a:lstStyle/>
        <a:p>
          <a:endParaRPr lang="it-IT"/>
        </a:p>
      </dgm:t>
    </dgm:pt>
    <dgm:pt modelId="{1B28E250-91E9-45B9-896F-4DE3F2EB6C16}">
      <dgm:prSet phldrT="[Testo]"/>
      <dgm:spPr/>
      <dgm:t>
        <a:bodyPr/>
        <a:lstStyle/>
        <a:p>
          <a:r>
            <a:rPr lang="it-IT" dirty="0"/>
            <a:t>Referendum istituzionale del 2 giugno 1946</a:t>
          </a:r>
        </a:p>
      </dgm:t>
    </dgm:pt>
    <dgm:pt modelId="{C9F6A995-4761-46C6-9EAE-4C76A2996B81}" type="parTrans" cxnId="{780F10C1-3D78-43D2-AB7F-D4FF8D3F3B13}">
      <dgm:prSet/>
      <dgm:spPr/>
      <dgm:t>
        <a:bodyPr/>
        <a:lstStyle/>
        <a:p>
          <a:endParaRPr lang="it-IT"/>
        </a:p>
      </dgm:t>
    </dgm:pt>
    <dgm:pt modelId="{CF13BB16-068C-4B21-9C41-AC993B8DF6A6}" type="sibTrans" cxnId="{780F10C1-3D78-43D2-AB7F-D4FF8D3F3B13}">
      <dgm:prSet/>
      <dgm:spPr/>
      <dgm:t>
        <a:bodyPr/>
        <a:lstStyle/>
        <a:p>
          <a:endParaRPr lang="it-IT"/>
        </a:p>
      </dgm:t>
    </dgm:pt>
    <dgm:pt modelId="{1D4FF6C2-F854-4919-B566-D5A2744AC704}">
      <dgm:prSet phldrT="[Testo]"/>
      <dgm:spPr/>
      <dgm:t>
        <a:bodyPr/>
        <a:lstStyle/>
        <a:p>
          <a:r>
            <a:rPr lang="it-IT" dirty="0"/>
            <a:t>Crollo del fascismo (1943)</a:t>
          </a:r>
        </a:p>
      </dgm:t>
    </dgm:pt>
    <dgm:pt modelId="{9FD6B073-B137-4DE9-8FC9-822E0922392E}" type="parTrans" cxnId="{378F50A2-9F4B-492A-A759-18189759D5A2}">
      <dgm:prSet/>
      <dgm:spPr/>
      <dgm:t>
        <a:bodyPr/>
        <a:lstStyle/>
        <a:p>
          <a:endParaRPr lang="it-IT"/>
        </a:p>
      </dgm:t>
    </dgm:pt>
    <dgm:pt modelId="{365BCF40-F582-4894-817E-2644C8E0B985}" type="sibTrans" cxnId="{378F50A2-9F4B-492A-A759-18189759D5A2}">
      <dgm:prSet/>
      <dgm:spPr/>
      <dgm:t>
        <a:bodyPr/>
        <a:lstStyle/>
        <a:p>
          <a:endParaRPr lang="it-IT"/>
        </a:p>
      </dgm:t>
    </dgm:pt>
    <dgm:pt modelId="{E08DB0BB-E9CB-4CC1-AAA2-2D9576CD67E4}">
      <dgm:prSet phldrT="[Testo]"/>
      <dgm:spPr/>
      <dgm:t>
        <a:bodyPr/>
        <a:lstStyle/>
        <a:p>
          <a:r>
            <a:rPr lang="it-IT" dirty="0"/>
            <a:t>25 aprile 1945 (liberazione dall’occupazione nazifascista)</a:t>
          </a:r>
        </a:p>
      </dgm:t>
    </dgm:pt>
    <dgm:pt modelId="{65A391A8-935B-4CAC-BFA9-69FA7586125A}" type="parTrans" cxnId="{B5FF4E3D-72EE-4635-B049-083BA554F770}">
      <dgm:prSet/>
      <dgm:spPr/>
      <dgm:t>
        <a:bodyPr/>
        <a:lstStyle/>
        <a:p>
          <a:endParaRPr lang="it-IT"/>
        </a:p>
      </dgm:t>
    </dgm:pt>
    <dgm:pt modelId="{897D040B-FF6C-487F-B935-3444326C4A4B}" type="sibTrans" cxnId="{B5FF4E3D-72EE-4635-B049-083BA554F770}">
      <dgm:prSet/>
      <dgm:spPr/>
      <dgm:t>
        <a:bodyPr/>
        <a:lstStyle/>
        <a:p>
          <a:endParaRPr lang="it-IT"/>
        </a:p>
      </dgm:t>
    </dgm:pt>
    <dgm:pt modelId="{E96AFE58-B2AC-4222-B20D-EF20CADF59A7}">
      <dgm:prSet phldrT="[Testo]"/>
      <dgm:spPr/>
      <dgm:t>
        <a:bodyPr/>
        <a:lstStyle/>
        <a:p>
          <a:r>
            <a:rPr lang="it-IT" dirty="0"/>
            <a:t>Forma repubblicana</a:t>
          </a:r>
        </a:p>
      </dgm:t>
    </dgm:pt>
    <dgm:pt modelId="{520D6361-2606-41E3-AFE6-877A58F5AF36}" type="parTrans" cxnId="{AB5F6A19-E480-4A62-8BA1-5C2EDB831477}">
      <dgm:prSet/>
      <dgm:spPr/>
      <dgm:t>
        <a:bodyPr/>
        <a:lstStyle/>
        <a:p>
          <a:endParaRPr lang="it-IT"/>
        </a:p>
      </dgm:t>
    </dgm:pt>
    <dgm:pt modelId="{262DED56-FA9D-452F-98B6-F3CA164FEF3B}" type="sibTrans" cxnId="{AB5F6A19-E480-4A62-8BA1-5C2EDB831477}">
      <dgm:prSet/>
      <dgm:spPr/>
      <dgm:t>
        <a:bodyPr/>
        <a:lstStyle/>
        <a:p>
          <a:endParaRPr lang="it-IT"/>
        </a:p>
      </dgm:t>
    </dgm:pt>
    <dgm:pt modelId="{5B92F26B-D15C-4932-AAB0-3A8F7D25F991}">
      <dgm:prSet phldrT="[Testo]"/>
      <dgm:spPr/>
      <dgm:t>
        <a:bodyPr/>
        <a:lstStyle/>
        <a:p>
          <a:r>
            <a:rPr lang="it-IT" dirty="0"/>
            <a:t>Elezione dell’Assemblea costituente</a:t>
          </a:r>
        </a:p>
      </dgm:t>
    </dgm:pt>
    <dgm:pt modelId="{D2958469-0DA9-4B9E-87B8-D227EED9FD31}" type="parTrans" cxnId="{2EF932CE-1023-4B42-A489-CC2EFADC0E44}">
      <dgm:prSet/>
      <dgm:spPr/>
      <dgm:t>
        <a:bodyPr/>
        <a:lstStyle/>
        <a:p>
          <a:endParaRPr lang="it-IT"/>
        </a:p>
      </dgm:t>
    </dgm:pt>
    <dgm:pt modelId="{F9E2502F-E9CA-4F92-B2E7-20AD71D078BC}" type="sibTrans" cxnId="{2EF932CE-1023-4B42-A489-CC2EFADC0E44}">
      <dgm:prSet/>
      <dgm:spPr/>
      <dgm:t>
        <a:bodyPr/>
        <a:lstStyle/>
        <a:p>
          <a:endParaRPr lang="it-IT"/>
        </a:p>
      </dgm:t>
    </dgm:pt>
    <dgm:pt modelId="{E82BCB4C-98EB-4A5F-A30E-D3EC0CFBC76E}">
      <dgm:prSet phldrT="[Testo]"/>
      <dgm:spPr/>
      <dgm:t>
        <a:bodyPr/>
        <a:lstStyle/>
        <a:p>
          <a:r>
            <a:rPr lang="it-IT" dirty="0"/>
            <a:t>Approvazione della Costituzione repubblicana (1947) ed entrata in vigore dal 1° gennaio 1948</a:t>
          </a:r>
        </a:p>
      </dgm:t>
    </dgm:pt>
    <dgm:pt modelId="{66218BAA-6552-480D-8D00-B471C6F29F77}" type="parTrans" cxnId="{20051A3A-1EB7-4939-ABB9-A62335873A00}">
      <dgm:prSet/>
      <dgm:spPr/>
      <dgm:t>
        <a:bodyPr/>
        <a:lstStyle/>
        <a:p>
          <a:endParaRPr lang="it-IT"/>
        </a:p>
      </dgm:t>
    </dgm:pt>
    <dgm:pt modelId="{55812A4B-71A5-4001-82BE-1D6C4A106009}" type="sibTrans" cxnId="{20051A3A-1EB7-4939-ABB9-A62335873A00}">
      <dgm:prSet/>
      <dgm:spPr/>
      <dgm:t>
        <a:bodyPr/>
        <a:lstStyle/>
        <a:p>
          <a:endParaRPr lang="it-IT"/>
        </a:p>
      </dgm:t>
    </dgm:pt>
    <dgm:pt modelId="{78879C5C-B04F-4E07-9A45-BF7A54FA4C9C}" type="pres">
      <dgm:prSet presAssocID="{7AB7C4E4-0247-454D-B4F3-E448164B7C5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0DDE3B7-1451-4E0E-8BEA-D9D459267DE2}" type="pres">
      <dgm:prSet presAssocID="{B085523C-651D-433A-93BC-42A72DCDA93F}" presName="hierRoot1" presStyleCnt="0">
        <dgm:presLayoutVars>
          <dgm:hierBranch val="init"/>
        </dgm:presLayoutVars>
      </dgm:prSet>
      <dgm:spPr/>
    </dgm:pt>
    <dgm:pt modelId="{A2A3E4D3-DC39-4037-9950-EC6F63B8B63F}" type="pres">
      <dgm:prSet presAssocID="{B085523C-651D-433A-93BC-42A72DCDA93F}" presName="rootComposite1" presStyleCnt="0"/>
      <dgm:spPr/>
    </dgm:pt>
    <dgm:pt modelId="{FA12BB8E-CF85-4004-96F3-A046C050029C}" type="pres">
      <dgm:prSet presAssocID="{B085523C-651D-433A-93BC-42A72DCDA93F}" presName="rootText1" presStyleLbl="node0" presStyleIdx="0" presStyleCnt="1" custScaleX="134265" custScaleY="111773" custLinFactX="-46691" custLinFactNeighborX="-100000" custLinFactNeighborY="-37727">
        <dgm:presLayoutVars>
          <dgm:chPref val="3"/>
        </dgm:presLayoutVars>
      </dgm:prSet>
      <dgm:spPr/>
    </dgm:pt>
    <dgm:pt modelId="{76B0257E-5684-4579-8E7B-E99E4861F3AC}" type="pres">
      <dgm:prSet presAssocID="{B085523C-651D-433A-93BC-42A72DCDA93F}" presName="rootConnector1" presStyleLbl="node1" presStyleIdx="0" presStyleCnt="0"/>
      <dgm:spPr/>
    </dgm:pt>
    <dgm:pt modelId="{B4490DE5-29E7-4630-BA25-94ADDA79FF11}" type="pres">
      <dgm:prSet presAssocID="{B085523C-651D-433A-93BC-42A72DCDA93F}" presName="hierChild2" presStyleCnt="0"/>
      <dgm:spPr/>
    </dgm:pt>
    <dgm:pt modelId="{952B0404-3CE3-46A8-B794-823CC39D4545}" type="pres">
      <dgm:prSet presAssocID="{9FD6B073-B137-4DE9-8FC9-822E0922392E}" presName="Name37" presStyleLbl="parChTrans1D2" presStyleIdx="0" presStyleCnt="6"/>
      <dgm:spPr/>
    </dgm:pt>
    <dgm:pt modelId="{1138057A-1BE6-4CB5-B364-F9EB8E636F95}" type="pres">
      <dgm:prSet presAssocID="{1D4FF6C2-F854-4919-B566-D5A2744AC704}" presName="hierRoot2" presStyleCnt="0">
        <dgm:presLayoutVars>
          <dgm:hierBranch val="init"/>
        </dgm:presLayoutVars>
      </dgm:prSet>
      <dgm:spPr/>
    </dgm:pt>
    <dgm:pt modelId="{2ACEFB68-3C27-42AE-8AC4-9C6BBEB6ABA1}" type="pres">
      <dgm:prSet presAssocID="{1D4FF6C2-F854-4919-B566-D5A2744AC704}" presName="rootComposite" presStyleCnt="0"/>
      <dgm:spPr/>
    </dgm:pt>
    <dgm:pt modelId="{DF2CAA06-3607-4E1E-84CF-2B9475AFFAC2}" type="pres">
      <dgm:prSet presAssocID="{1D4FF6C2-F854-4919-B566-D5A2744AC704}" presName="rootText" presStyleLbl="node2" presStyleIdx="0" presStyleCnt="6" custLinFactX="173" custLinFactNeighborX="100000" custLinFactNeighborY="-51736">
        <dgm:presLayoutVars>
          <dgm:chPref val="3"/>
        </dgm:presLayoutVars>
      </dgm:prSet>
      <dgm:spPr/>
    </dgm:pt>
    <dgm:pt modelId="{8D11F74D-C0F6-405B-9D6B-775386EBBCC9}" type="pres">
      <dgm:prSet presAssocID="{1D4FF6C2-F854-4919-B566-D5A2744AC704}" presName="rootConnector" presStyleLbl="node2" presStyleIdx="0" presStyleCnt="6"/>
      <dgm:spPr/>
    </dgm:pt>
    <dgm:pt modelId="{499EF107-66E4-42A3-BEB3-E39F106FC452}" type="pres">
      <dgm:prSet presAssocID="{1D4FF6C2-F854-4919-B566-D5A2744AC704}" presName="hierChild4" presStyleCnt="0"/>
      <dgm:spPr/>
    </dgm:pt>
    <dgm:pt modelId="{FDA916E7-C25B-40F2-B61E-3B04B668C062}" type="pres">
      <dgm:prSet presAssocID="{1D4FF6C2-F854-4919-B566-D5A2744AC704}" presName="hierChild5" presStyleCnt="0"/>
      <dgm:spPr/>
    </dgm:pt>
    <dgm:pt modelId="{BD699171-369C-4DCB-8173-C7DA03BF5E1A}" type="pres">
      <dgm:prSet presAssocID="{65A391A8-935B-4CAC-BFA9-69FA7586125A}" presName="Name37" presStyleLbl="parChTrans1D2" presStyleIdx="1" presStyleCnt="6"/>
      <dgm:spPr/>
    </dgm:pt>
    <dgm:pt modelId="{8FF65012-7915-474B-8CBA-73286AF7E1CA}" type="pres">
      <dgm:prSet presAssocID="{E08DB0BB-E9CB-4CC1-AAA2-2D9576CD67E4}" presName="hierRoot2" presStyleCnt="0">
        <dgm:presLayoutVars>
          <dgm:hierBranch val="init"/>
        </dgm:presLayoutVars>
      </dgm:prSet>
      <dgm:spPr/>
    </dgm:pt>
    <dgm:pt modelId="{11F9EFE9-E61C-411B-AC97-F9263792179A}" type="pres">
      <dgm:prSet presAssocID="{E08DB0BB-E9CB-4CC1-AAA2-2D9576CD67E4}" presName="rootComposite" presStyleCnt="0"/>
      <dgm:spPr/>
    </dgm:pt>
    <dgm:pt modelId="{4D8B8AB7-680E-47C2-ABB4-9212188770D0}" type="pres">
      <dgm:prSet presAssocID="{E08DB0BB-E9CB-4CC1-AAA2-2D9576CD67E4}" presName="rootText" presStyleLbl="node2" presStyleIdx="1" presStyleCnt="6" custLinFactNeighborX="86672" custLinFactNeighborY="-46613">
        <dgm:presLayoutVars>
          <dgm:chPref val="3"/>
        </dgm:presLayoutVars>
      </dgm:prSet>
      <dgm:spPr/>
    </dgm:pt>
    <dgm:pt modelId="{B4C5BD3E-B5AB-40DD-8E42-4EB740D90F01}" type="pres">
      <dgm:prSet presAssocID="{E08DB0BB-E9CB-4CC1-AAA2-2D9576CD67E4}" presName="rootConnector" presStyleLbl="node2" presStyleIdx="1" presStyleCnt="6"/>
      <dgm:spPr/>
    </dgm:pt>
    <dgm:pt modelId="{052BC938-D0B4-4D5C-9402-B5A5BBA7E47A}" type="pres">
      <dgm:prSet presAssocID="{E08DB0BB-E9CB-4CC1-AAA2-2D9576CD67E4}" presName="hierChild4" presStyleCnt="0"/>
      <dgm:spPr/>
    </dgm:pt>
    <dgm:pt modelId="{83A47F45-F5A0-4005-9251-797CF47B8B99}" type="pres">
      <dgm:prSet presAssocID="{E08DB0BB-E9CB-4CC1-AAA2-2D9576CD67E4}" presName="hierChild5" presStyleCnt="0"/>
      <dgm:spPr/>
    </dgm:pt>
    <dgm:pt modelId="{9F9E41DC-A610-4E5B-9A5F-E09A9D853153}" type="pres">
      <dgm:prSet presAssocID="{C9F6A995-4761-46C6-9EAE-4C76A2996B81}" presName="Name37" presStyleLbl="parChTrans1D2" presStyleIdx="2" presStyleCnt="6"/>
      <dgm:spPr/>
    </dgm:pt>
    <dgm:pt modelId="{52BBD26C-B513-4A34-B4AE-BF300BE1C3FE}" type="pres">
      <dgm:prSet presAssocID="{1B28E250-91E9-45B9-896F-4DE3F2EB6C16}" presName="hierRoot2" presStyleCnt="0">
        <dgm:presLayoutVars>
          <dgm:hierBranch val="init"/>
        </dgm:presLayoutVars>
      </dgm:prSet>
      <dgm:spPr/>
    </dgm:pt>
    <dgm:pt modelId="{B3161555-64DF-4A42-9E9B-A651DB5809CC}" type="pres">
      <dgm:prSet presAssocID="{1B28E250-91E9-45B9-896F-4DE3F2EB6C16}" presName="rootComposite" presStyleCnt="0"/>
      <dgm:spPr/>
    </dgm:pt>
    <dgm:pt modelId="{DB11113A-D38F-4074-9B8A-22CB0A5C2C49}" type="pres">
      <dgm:prSet presAssocID="{1B28E250-91E9-45B9-896F-4DE3F2EB6C16}" presName="rootText" presStyleLbl="node2" presStyleIdx="2" presStyleCnt="6" custLinFactY="7277" custLinFactNeighborX="-38081" custLinFactNeighborY="100000">
        <dgm:presLayoutVars>
          <dgm:chPref val="3"/>
        </dgm:presLayoutVars>
      </dgm:prSet>
      <dgm:spPr/>
    </dgm:pt>
    <dgm:pt modelId="{8253530B-0897-42C1-9AE6-9FB4E3D41260}" type="pres">
      <dgm:prSet presAssocID="{1B28E250-91E9-45B9-896F-4DE3F2EB6C16}" presName="rootConnector" presStyleLbl="node2" presStyleIdx="2" presStyleCnt="6"/>
      <dgm:spPr/>
    </dgm:pt>
    <dgm:pt modelId="{6726B85C-1606-435A-B8A5-85B6F0553A69}" type="pres">
      <dgm:prSet presAssocID="{1B28E250-91E9-45B9-896F-4DE3F2EB6C16}" presName="hierChild4" presStyleCnt="0"/>
      <dgm:spPr/>
    </dgm:pt>
    <dgm:pt modelId="{BA155490-3400-4E9E-89DC-1B4174C6FDAD}" type="pres">
      <dgm:prSet presAssocID="{1B28E250-91E9-45B9-896F-4DE3F2EB6C16}" presName="hierChild5" presStyleCnt="0"/>
      <dgm:spPr/>
    </dgm:pt>
    <dgm:pt modelId="{117FED79-256A-42D9-839C-EE6435637EE6}" type="pres">
      <dgm:prSet presAssocID="{520D6361-2606-41E3-AFE6-877A58F5AF36}" presName="Name37" presStyleLbl="parChTrans1D2" presStyleIdx="3" presStyleCnt="6"/>
      <dgm:spPr/>
    </dgm:pt>
    <dgm:pt modelId="{25B9D128-2877-48CA-AC08-EC4B6F9E84E9}" type="pres">
      <dgm:prSet presAssocID="{E96AFE58-B2AC-4222-B20D-EF20CADF59A7}" presName="hierRoot2" presStyleCnt="0">
        <dgm:presLayoutVars>
          <dgm:hierBranch val="init"/>
        </dgm:presLayoutVars>
      </dgm:prSet>
      <dgm:spPr/>
    </dgm:pt>
    <dgm:pt modelId="{B9705CDD-0F35-4808-A161-2A4AA6FFDF7F}" type="pres">
      <dgm:prSet presAssocID="{E96AFE58-B2AC-4222-B20D-EF20CADF59A7}" presName="rootComposite" presStyleCnt="0"/>
      <dgm:spPr/>
    </dgm:pt>
    <dgm:pt modelId="{A992A637-14E2-4EA6-BD3D-365F4B5B1251}" type="pres">
      <dgm:prSet presAssocID="{E96AFE58-B2AC-4222-B20D-EF20CADF59A7}" presName="rootText" presStyleLbl="node2" presStyleIdx="3" presStyleCnt="6" custLinFactY="7277" custLinFactNeighborX="-47890" custLinFactNeighborY="100000">
        <dgm:presLayoutVars>
          <dgm:chPref val="3"/>
        </dgm:presLayoutVars>
      </dgm:prSet>
      <dgm:spPr/>
    </dgm:pt>
    <dgm:pt modelId="{C06682B6-644F-4C43-9E47-BEB4171124AA}" type="pres">
      <dgm:prSet presAssocID="{E96AFE58-B2AC-4222-B20D-EF20CADF59A7}" presName="rootConnector" presStyleLbl="node2" presStyleIdx="3" presStyleCnt="6"/>
      <dgm:spPr/>
    </dgm:pt>
    <dgm:pt modelId="{7BDC4E81-D68E-4138-9A4F-DD0CE1DED0DA}" type="pres">
      <dgm:prSet presAssocID="{E96AFE58-B2AC-4222-B20D-EF20CADF59A7}" presName="hierChild4" presStyleCnt="0"/>
      <dgm:spPr/>
    </dgm:pt>
    <dgm:pt modelId="{21FAAEE6-2950-46C6-AA27-16643C1D48C1}" type="pres">
      <dgm:prSet presAssocID="{E96AFE58-B2AC-4222-B20D-EF20CADF59A7}" presName="hierChild5" presStyleCnt="0"/>
      <dgm:spPr/>
    </dgm:pt>
    <dgm:pt modelId="{59E71CA2-62D8-4A6B-8D59-93470069E7B2}" type="pres">
      <dgm:prSet presAssocID="{D2958469-0DA9-4B9E-87B8-D227EED9FD31}" presName="Name37" presStyleLbl="parChTrans1D2" presStyleIdx="4" presStyleCnt="6"/>
      <dgm:spPr/>
    </dgm:pt>
    <dgm:pt modelId="{106FBF7B-545A-48FF-A9A9-63482ADB3C87}" type="pres">
      <dgm:prSet presAssocID="{5B92F26B-D15C-4932-AAB0-3A8F7D25F991}" presName="hierRoot2" presStyleCnt="0">
        <dgm:presLayoutVars>
          <dgm:hierBranch val="init"/>
        </dgm:presLayoutVars>
      </dgm:prSet>
      <dgm:spPr/>
    </dgm:pt>
    <dgm:pt modelId="{53CCE7F1-3D4F-46F1-874C-8BFBC2749C89}" type="pres">
      <dgm:prSet presAssocID="{5B92F26B-D15C-4932-AAB0-3A8F7D25F991}" presName="rootComposite" presStyleCnt="0"/>
      <dgm:spPr/>
    </dgm:pt>
    <dgm:pt modelId="{E477F6D9-1E3B-404D-84EF-AFAAF13959F2}" type="pres">
      <dgm:prSet presAssocID="{5B92F26B-D15C-4932-AAB0-3A8F7D25F991}" presName="rootText" presStyleLbl="node2" presStyleIdx="4" presStyleCnt="6" custLinFactY="7277" custLinFactNeighborX="-48467" custLinFactNeighborY="100000">
        <dgm:presLayoutVars>
          <dgm:chPref val="3"/>
        </dgm:presLayoutVars>
      </dgm:prSet>
      <dgm:spPr/>
    </dgm:pt>
    <dgm:pt modelId="{1B54244E-9B8F-43B2-99F3-B83B8656DF09}" type="pres">
      <dgm:prSet presAssocID="{5B92F26B-D15C-4932-AAB0-3A8F7D25F991}" presName="rootConnector" presStyleLbl="node2" presStyleIdx="4" presStyleCnt="6"/>
      <dgm:spPr/>
    </dgm:pt>
    <dgm:pt modelId="{06B75700-52A0-4E6C-A3DE-DEBCD97FB393}" type="pres">
      <dgm:prSet presAssocID="{5B92F26B-D15C-4932-AAB0-3A8F7D25F991}" presName="hierChild4" presStyleCnt="0"/>
      <dgm:spPr/>
    </dgm:pt>
    <dgm:pt modelId="{8D066109-A0AF-4313-B434-8C0A9558BDE1}" type="pres">
      <dgm:prSet presAssocID="{5B92F26B-D15C-4932-AAB0-3A8F7D25F991}" presName="hierChild5" presStyleCnt="0"/>
      <dgm:spPr/>
    </dgm:pt>
    <dgm:pt modelId="{2E0B98AC-872C-47FA-B083-C25EA33B58BA}" type="pres">
      <dgm:prSet presAssocID="{66218BAA-6552-480D-8D00-B471C6F29F77}" presName="Name37" presStyleLbl="parChTrans1D2" presStyleIdx="5" presStyleCnt="6"/>
      <dgm:spPr/>
    </dgm:pt>
    <dgm:pt modelId="{C4F654F2-43F0-4E97-AC79-388030F955A7}" type="pres">
      <dgm:prSet presAssocID="{E82BCB4C-98EB-4A5F-A30E-D3EC0CFBC76E}" presName="hierRoot2" presStyleCnt="0">
        <dgm:presLayoutVars>
          <dgm:hierBranch val="init"/>
        </dgm:presLayoutVars>
      </dgm:prSet>
      <dgm:spPr/>
    </dgm:pt>
    <dgm:pt modelId="{A690F4E9-F5F0-4B78-B3DA-8FEFE99E2EDA}" type="pres">
      <dgm:prSet presAssocID="{E82BCB4C-98EB-4A5F-A30E-D3EC0CFBC76E}" presName="rootComposite" presStyleCnt="0"/>
      <dgm:spPr/>
    </dgm:pt>
    <dgm:pt modelId="{705F06D3-351B-477E-80FF-2717949C46F4}" type="pres">
      <dgm:prSet presAssocID="{E82BCB4C-98EB-4A5F-A30E-D3EC0CFBC76E}" presName="rootText" presStyleLbl="node2" presStyleIdx="5" presStyleCnt="6" custScaleX="186834" custScaleY="175338" custLinFactX="-89244" custLinFactNeighborX="-100000" custLinFactNeighborY="-97095">
        <dgm:presLayoutVars>
          <dgm:chPref val="3"/>
        </dgm:presLayoutVars>
      </dgm:prSet>
      <dgm:spPr/>
    </dgm:pt>
    <dgm:pt modelId="{DBA923B6-B0E8-492A-8E3F-513A6F1C3C64}" type="pres">
      <dgm:prSet presAssocID="{E82BCB4C-98EB-4A5F-A30E-D3EC0CFBC76E}" presName="rootConnector" presStyleLbl="node2" presStyleIdx="5" presStyleCnt="6"/>
      <dgm:spPr/>
    </dgm:pt>
    <dgm:pt modelId="{D58836AA-687D-4238-B75E-D192F475AAC5}" type="pres">
      <dgm:prSet presAssocID="{E82BCB4C-98EB-4A5F-A30E-D3EC0CFBC76E}" presName="hierChild4" presStyleCnt="0"/>
      <dgm:spPr/>
    </dgm:pt>
    <dgm:pt modelId="{73E2F26E-C4EE-4266-BFFB-47DFBD61064C}" type="pres">
      <dgm:prSet presAssocID="{E82BCB4C-98EB-4A5F-A30E-D3EC0CFBC76E}" presName="hierChild5" presStyleCnt="0"/>
      <dgm:spPr/>
    </dgm:pt>
    <dgm:pt modelId="{E352E258-A640-4105-B2F0-402FABD1CA44}" type="pres">
      <dgm:prSet presAssocID="{B085523C-651D-433A-93BC-42A72DCDA93F}" presName="hierChild3" presStyleCnt="0"/>
      <dgm:spPr/>
    </dgm:pt>
  </dgm:ptLst>
  <dgm:cxnLst>
    <dgm:cxn modelId="{31B7C307-4CAA-43B4-9821-D0AEF24C96D5}" type="presOf" srcId="{C9F6A995-4761-46C6-9EAE-4C76A2996B81}" destId="{9F9E41DC-A610-4E5B-9A5F-E09A9D853153}" srcOrd="0" destOrd="0" presId="urn:microsoft.com/office/officeart/2005/8/layout/orgChart1"/>
    <dgm:cxn modelId="{8146260A-B0CE-4BA3-A372-D4EA2F5E1F7E}" type="presOf" srcId="{1B28E250-91E9-45B9-896F-4DE3F2EB6C16}" destId="{DB11113A-D38F-4074-9B8A-22CB0A5C2C49}" srcOrd="0" destOrd="0" presId="urn:microsoft.com/office/officeart/2005/8/layout/orgChart1"/>
    <dgm:cxn modelId="{D084B70C-3351-40A8-A370-E1D289F38C2B}" type="presOf" srcId="{1D4FF6C2-F854-4919-B566-D5A2744AC704}" destId="{DF2CAA06-3607-4E1E-84CF-2B9475AFFAC2}" srcOrd="0" destOrd="0" presId="urn:microsoft.com/office/officeart/2005/8/layout/orgChart1"/>
    <dgm:cxn modelId="{AB5F6A19-E480-4A62-8BA1-5C2EDB831477}" srcId="{B085523C-651D-433A-93BC-42A72DCDA93F}" destId="{E96AFE58-B2AC-4222-B20D-EF20CADF59A7}" srcOrd="3" destOrd="0" parTransId="{520D6361-2606-41E3-AFE6-877A58F5AF36}" sibTransId="{262DED56-FA9D-452F-98B6-F3CA164FEF3B}"/>
    <dgm:cxn modelId="{9DCE4721-8F9A-479F-B87E-67EDF18AACEB}" type="presOf" srcId="{1D4FF6C2-F854-4919-B566-D5A2744AC704}" destId="{8D11F74D-C0F6-405B-9D6B-775386EBBCC9}" srcOrd="1" destOrd="0" presId="urn:microsoft.com/office/officeart/2005/8/layout/orgChart1"/>
    <dgm:cxn modelId="{1D35012B-2069-4281-B096-58AAC557B043}" type="presOf" srcId="{5B92F26B-D15C-4932-AAB0-3A8F7D25F991}" destId="{1B54244E-9B8F-43B2-99F3-B83B8656DF09}" srcOrd="1" destOrd="0" presId="urn:microsoft.com/office/officeart/2005/8/layout/orgChart1"/>
    <dgm:cxn modelId="{0B76202C-15A4-414F-907F-BF932FF1CAFC}" type="presOf" srcId="{9FD6B073-B137-4DE9-8FC9-822E0922392E}" destId="{952B0404-3CE3-46A8-B794-823CC39D4545}" srcOrd="0" destOrd="0" presId="urn:microsoft.com/office/officeart/2005/8/layout/orgChart1"/>
    <dgm:cxn modelId="{20051A3A-1EB7-4939-ABB9-A62335873A00}" srcId="{B085523C-651D-433A-93BC-42A72DCDA93F}" destId="{E82BCB4C-98EB-4A5F-A30E-D3EC0CFBC76E}" srcOrd="5" destOrd="0" parTransId="{66218BAA-6552-480D-8D00-B471C6F29F77}" sibTransId="{55812A4B-71A5-4001-82BE-1D6C4A106009}"/>
    <dgm:cxn modelId="{B5FF4E3D-72EE-4635-B049-083BA554F770}" srcId="{B085523C-651D-433A-93BC-42A72DCDA93F}" destId="{E08DB0BB-E9CB-4CC1-AAA2-2D9576CD67E4}" srcOrd="1" destOrd="0" parTransId="{65A391A8-935B-4CAC-BFA9-69FA7586125A}" sibTransId="{897D040B-FF6C-487F-B935-3444326C4A4B}"/>
    <dgm:cxn modelId="{2F626A40-F297-4629-A251-55FD6925C494}" type="presOf" srcId="{E08DB0BB-E9CB-4CC1-AAA2-2D9576CD67E4}" destId="{B4C5BD3E-B5AB-40DD-8E42-4EB740D90F01}" srcOrd="1" destOrd="0" presId="urn:microsoft.com/office/officeart/2005/8/layout/orgChart1"/>
    <dgm:cxn modelId="{5A85AD5E-ECDF-43E0-BF6F-F8DE2017F124}" type="presOf" srcId="{E96AFE58-B2AC-4222-B20D-EF20CADF59A7}" destId="{C06682B6-644F-4C43-9E47-BEB4171124AA}" srcOrd="1" destOrd="0" presId="urn:microsoft.com/office/officeart/2005/8/layout/orgChart1"/>
    <dgm:cxn modelId="{DA785E42-00A7-4E2C-B051-3D0102BAA7A0}" srcId="{7AB7C4E4-0247-454D-B4F3-E448164B7C58}" destId="{B085523C-651D-433A-93BC-42A72DCDA93F}" srcOrd="0" destOrd="0" parTransId="{924C18B0-A264-4D95-A664-FF92CB16025F}" sibTransId="{E0A9D871-6CE4-4E1F-97E3-5C92FBAD503D}"/>
    <dgm:cxn modelId="{5DD9514F-E543-4FE8-87F8-338EC35A3128}" type="presOf" srcId="{7AB7C4E4-0247-454D-B4F3-E448164B7C58}" destId="{78879C5C-B04F-4E07-9A45-BF7A54FA4C9C}" srcOrd="0" destOrd="0" presId="urn:microsoft.com/office/officeart/2005/8/layout/orgChart1"/>
    <dgm:cxn modelId="{3E7CCA4F-01A6-4D7B-B3DD-F13CED446D83}" type="presOf" srcId="{5B92F26B-D15C-4932-AAB0-3A8F7D25F991}" destId="{E477F6D9-1E3B-404D-84EF-AFAAF13959F2}" srcOrd="0" destOrd="0" presId="urn:microsoft.com/office/officeart/2005/8/layout/orgChart1"/>
    <dgm:cxn modelId="{C2AEBD51-A75B-4E31-A061-D4F34E01A6E6}" type="presOf" srcId="{520D6361-2606-41E3-AFE6-877A58F5AF36}" destId="{117FED79-256A-42D9-839C-EE6435637EE6}" srcOrd="0" destOrd="0" presId="urn:microsoft.com/office/officeart/2005/8/layout/orgChart1"/>
    <dgm:cxn modelId="{08684497-F842-43B9-90B1-343AE9B77733}" type="presOf" srcId="{66218BAA-6552-480D-8D00-B471C6F29F77}" destId="{2E0B98AC-872C-47FA-B083-C25EA33B58BA}" srcOrd="0" destOrd="0" presId="urn:microsoft.com/office/officeart/2005/8/layout/orgChart1"/>
    <dgm:cxn modelId="{378F50A2-9F4B-492A-A759-18189759D5A2}" srcId="{B085523C-651D-433A-93BC-42A72DCDA93F}" destId="{1D4FF6C2-F854-4919-B566-D5A2744AC704}" srcOrd="0" destOrd="0" parTransId="{9FD6B073-B137-4DE9-8FC9-822E0922392E}" sibTransId="{365BCF40-F582-4894-817E-2644C8E0B985}"/>
    <dgm:cxn modelId="{E02DC3A8-B3C1-453D-9F12-3D2ABDCF7868}" type="presOf" srcId="{E82BCB4C-98EB-4A5F-A30E-D3EC0CFBC76E}" destId="{705F06D3-351B-477E-80FF-2717949C46F4}" srcOrd="0" destOrd="0" presId="urn:microsoft.com/office/officeart/2005/8/layout/orgChart1"/>
    <dgm:cxn modelId="{780F10C1-3D78-43D2-AB7F-D4FF8D3F3B13}" srcId="{B085523C-651D-433A-93BC-42A72DCDA93F}" destId="{1B28E250-91E9-45B9-896F-4DE3F2EB6C16}" srcOrd="2" destOrd="0" parTransId="{C9F6A995-4761-46C6-9EAE-4C76A2996B81}" sibTransId="{CF13BB16-068C-4B21-9C41-AC993B8DF6A6}"/>
    <dgm:cxn modelId="{7471BCC7-C59D-45E8-B479-5802848B315B}" type="presOf" srcId="{1B28E250-91E9-45B9-896F-4DE3F2EB6C16}" destId="{8253530B-0897-42C1-9AE6-9FB4E3D41260}" srcOrd="1" destOrd="0" presId="urn:microsoft.com/office/officeart/2005/8/layout/orgChart1"/>
    <dgm:cxn modelId="{84C7EECC-BCF7-4D87-A820-F8534C58E8EF}" type="presOf" srcId="{D2958469-0DA9-4B9E-87B8-D227EED9FD31}" destId="{59E71CA2-62D8-4A6B-8D59-93470069E7B2}" srcOrd="0" destOrd="0" presId="urn:microsoft.com/office/officeart/2005/8/layout/orgChart1"/>
    <dgm:cxn modelId="{2EF932CE-1023-4B42-A489-CC2EFADC0E44}" srcId="{B085523C-651D-433A-93BC-42A72DCDA93F}" destId="{5B92F26B-D15C-4932-AAB0-3A8F7D25F991}" srcOrd="4" destOrd="0" parTransId="{D2958469-0DA9-4B9E-87B8-D227EED9FD31}" sibTransId="{F9E2502F-E9CA-4F92-B2E7-20AD71D078BC}"/>
    <dgm:cxn modelId="{016621E1-0EBC-4471-B2F8-FFB035E79B84}" type="presOf" srcId="{E82BCB4C-98EB-4A5F-A30E-D3EC0CFBC76E}" destId="{DBA923B6-B0E8-492A-8E3F-513A6F1C3C64}" srcOrd="1" destOrd="0" presId="urn:microsoft.com/office/officeart/2005/8/layout/orgChart1"/>
    <dgm:cxn modelId="{AA2D5AE9-59C9-40BF-894E-DA534B6DA16D}" type="presOf" srcId="{65A391A8-935B-4CAC-BFA9-69FA7586125A}" destId="{BD699171-369C-4DCB-8173-C7DA03BF5E1A}" srcOrd="0" destOrd="0" presId="urn:microsoft.com/office/officeart/2005/8/layout/orgChart1"/>
    <dgm:cxn modelId="{EAF05FEC-A798-4837-B9FA-1F35890924AD}" type="presOf" srcId="{E96AFE58-B2AC-4222-B20D-EF20CADF59A7}" destId="{A992A637-14E2-4EA6-BD3D-365F4B5B1251}" srcOrd="0" destOrd="0" presId="urn:microsoft.com/office/officeart/2005/8/layout/orgChart1"/>
    <dgm:cxn modelId="{6E2877ED-D328-4C88-A919-EDFE13FD75C5}" type="presOf" srcId="{E08DB0BB-E9CB-4CC1-AAA2-2D9576CD67E4}" destId="{4D8B8AB7-680E-47C2-ABB4-9212188770D0}" srcOrd="0" destOrd="0" presId="urn:microsoft.com/office/officeart/2005/8/layout/orgChart1"/>
    <dgm:cxn modelId="{E4B9ACF7-5B52-4D11-BCD7-75F6141B6E94}" type="presOf" srcId="{B085523C-651D-433A-93BC-42A72DCDA93F}" destId="{FA12BB8E-CF85-4004-96F3-A046C050029C}" srcOrd="0" destOrd="0" presId="urn:microsoft.com/office/officeart/2005/8/layout/orgChart1"/>
    <dgm:cxn modelId="{79B695FF-DAEE-4A62-A1F5-DD45BC26BFB6}" type="presOf" srcId="{B085523C-651D-433A-93BC-42A72DCDA93F}" destId="{76B0257E-5684-4579-8E7B-E99E4861F3AC}" srcOrd="1" destOrd="0" presId="urn:microsoft.com/office/officeart/2005/8/layout/orgChart1"/>
    <dgm:cxn modelId="{99A1FA58-DE93-4053-835D-FDA69DCA0AB5}" type="presParOf" srcId="{78879C5C-B04F-4E07-9A45-BF7A54FA4C9C}" destId="{D0DDE3B7-1451-4E0E-8BEA-D9D459267DE2}" srcOrd="0" destOrd="0" presId="urn:microsoft.com/office/officeart/2005/8/layout/orgChart1"/>
    <dgm:cxn modelId="{2D1AE50F-1FF4-40F1-B493-9B846C93CB63}" type="presParOf" srcId="{D0DDE3B7-1451-4E0E-8BEA-D9D459267DE2}" destId="{A2A3E4D3-DC39-4037-9950-EC6F63B8B63F}" srcOrd="0" destOrd="0" presId="urn:microsoft.com/office/officeart/2005/8/layout/orgChart1"/>
    <dgm:cxn modelId="{3789EFA4-98CA-4DC8-AA9E-809C10A572BB}" type="presParOf" srcId="{A2A3E4D3-DC39-4037-9950-EC6F63B8B63F}" destId="{FA12BB8E-CF85-4004-96F3-A046C050029C}" srcOrd="0" destOrd="0" presId="urn:microsoft.com/office/officeart/2005/8/layout/orgChart1"/>
    <dgm:cxn modelId="{A4BD9A74-63C9-407D-B518-C6AFE0CD4981}" type="presParOf" srcId="{A2A3E4D3-DC39-4037-9950-EC6F63B8B63F}" destId="{76B0257E-5684-4579-8E7B-E99E4861F3AC}" srcOrd="1" destOrd="0" presId="urn:microsoft.com/office/officeart/2005/8/layout/orgChart1"/>
    <dgm:cxn modelId="{FF8DBB40-7001-4014-87C2-962DD34EB969}" type="presParOf" srcId="{D0DDE3B7-1451-4E0E-8BEA-D9D459267DE2}" destId="{B4490DE5-29E7-4630-BA25-94ADDA79FF11}" srcOrd="1" destOrd="0" presId="urn:microsoft.com/office/officeart/2005/8/layout/orgChart1"/>
    <dgm:cxn modelId="{8067BBC8-47E5-40D9-AF2F-603B4C75FFDF}" type="presParOf" srcId="{B4490DE5-29E7-4630-BA25-94ADDA79FF11}" destId="{952B0404-3CE3-46A8-B794-823CC39D4545}" srcOrd="0" destOrd="0" presId="urn:microsoft.com/office/officeart/2005/8/layout/orgChart1"/>
    <dgm:cxn modelId="{028E649E-A8D7-40AA-9AC2-776A46D9C174}" type="presParOf" srcId="{B4490DE5-29E7-4630-BA25-94ADDA79FF11}" destId="{1138057A-1BE6-4CB5-B364-F9EB8E636F95}" srcOrd="1" destOrd="0" presId="urn:microsoft.com/office/officeart/2005/8/layout/orgChart1"/>
    <dgm:cxn modelId="{837D9C9F-1BCC-4AA7-95E0-A9F2B32D8FB3}" type="presParOf" srcId="{1138057A-1BE6-4CB5-B364-F9EB8E636F95}" destId="{2ACEFB68-3C27-42AE-8AC4-9C6BBEB6ABA1}" srcOrd="0" destOrd="0" presId="urn:microsoft.com/office/officeart/2005/8/layout/orgChart1"/>
    <dgm:cxn modelId="{8785C694-EDE7-4051-94FE-A18CB174E21E}" type="presParOf" srcId="{2ACEFB68-3C27-42AE-8AC4-9C6BBEB6ABA1}" destId="{DF2CAA06-3607-4E1E-84CF-2B9475AFFAC2}" srcOrd="0" destOrd="0" presId="urn:microsoft.com/office/officeart/2005/8/layout/orgChart1"/>
    <dgm:cxn modelId="{E41CAAFE-C0EF-4EE9-A617-94AA1AB1CA73}" type="presParOf" srcId="{2ACEFB68-3C27-42AE-8AC4-9C6BBEB6ABA1}" destId="{8D11F74D-C0F6-405B-9D6B-775386EBBCC9}" srcOrd="1" destOrd="0" presId="urn:microsoft.com/office/officeart/2005/8/layout/orgChart1"/>
    <dgm:cxn modelId="{E6020FCA-DA10-409D-A3E6-91B5664675C5}" type="presParOf" srcId="{1138057A-1BE6-4CB5-B364-F9EB8E636F95}" destId="{499EF107-66E4-42A3-BEB3-E39F106FC452}" srcOrd="1" destOrd="0" presId="urn:microsoft.com/office/officeart/2005/8/layout/orgChart1"/>
    <dgm:cxn modelId="{FA2C70D5-51E3-4876-8077-D5B241990372}" type="presParOf" srcId="{1138057A-1BE6-4CB5-B364-F9EB8E636F95}" destId="{FDA916E7-C25B-40F2-B61E-3B04B668C062}" srcOrd="2" destOrd="0" presId="urn:microsoft.com/office/officeart/2005/8/layout/orgChart1"/>
    <dgm:cxn modelId="{FBAEA9E1-B9D6-4148-A3C4-52D901148870}" type="presParOf" srcId="{B4490DE5-29E7-4630-BA25-94ADDA79FF11}" destId="{BD699171-369C-4DCB-8173-C7DA03BF5E1A}" srcOrd="2" destOrd="0" presId="urn:microsoft.com/office/officeart/2005/8/layout/orgChart1"/>
    <dgm:cxn modelId="{2EB005C7-70B9-47C4-BCF8-1E44D6082675}" type="presParOf" srcId="{B4490DE5-29E7-4630-BA25-94ADDA79FF11}" destId="{8FF65012-7915-474B-8CBA-73286AF7E1CA}" srcOrd="3" destOrd="0" presId="urn:microsoft.com/office/officeart/2005/8/layout/orgChart1"/>
    <dgm:cxn modelId="{203FBE71-3B45-4870-BF86-65CF67C0D8ED}" type="presParOf" srcId="{8FF65012-7915-474B-8CBA-73286AF7E1CA}" destId="{11F9EFE9-E61C-411B-AC97-F9263792179A}" srcOrd="0" destOrd="0" presId="urn:microsoft.com/office/officeart/2005/8/layout/orgChart1"/>
    <dgm:cxn modelId="{AF62D3F0-1370-4642-B619-50C2F992D29C}" type="presParOf" srcId="{11F9EFE9-E61C-411B-AC97-F9263792179A}" destId="{4D8B8AB7-680E-47C2-ABB4-9212188770D0}" srcOrd="0" destOrd="0" presId="urn:microsoft.com/office/officeart/2005/8/layout/orgChart1"/>
    <dgm:cxn modelId="{0F2DE3A3-C2F5-4663-AD70-89FD5EABA11F}" type="presParOf" srcId="{11F9EFE9-E61C-411B-AC97-F9263792179A}" destId="{B4C5BD3E-B5AB-40DD-8E42-4EB740D90F01}" srcOrd="1" destOrd="0" presId="urn:microsoft.com/office/officeart/2005/8/layout/orgChart1"/>
    <dgm:cxn modelId="{D6EB3F75-8D04-41BF-BB83-6230D4862DFC}" type="presParOf" srcId="{8FF65012-7915-474B-8CBA-73286AF7E1CA}" destId="{052BC938-D0B4-4D5C-9402-B5A5BBA7E47A}" srcOrd="1" destOrd="0" presId="urn:microsoft.com/office/officeart/2005/8/layout/orgChart1"/>
    <dgm:cxn modelId="{DEAB29B9-1399-4F16-93D7-F17318102CE0}" type="presParOf" srcId="{8FF65012-7915-474B-8CBA-73286AF7E1CA}" destId="{83A47F45-F5A0-4005-9251-797CF47B8B99}" srcOrd="2" destOrd="0" presId="urn:microsoft.com/office/officeart/2005/8/layout/orgChart1"/>
    <dgm:cxn modelId="{320A4EFA-6EE6-4F6D-9C59-DC2F08944C99}" type="presParOf" srcId="{B4490DE5-29E7-4630-BA25-94ADDA79FF11}" destId="{9F9E41DC-A610-4E5B-9A5F-E09A9D853153}" srcOrd="4" destOrd="0" presId="urn:microsoft.com/office/officeart/2005/8/layout/orgChart1"/>
    <dgm:cxn modelId="{41DB7FBF-5CA3-41D3-8B60-35C0B8E6E907}" type="presParOf" srcId="{B4490DE5-29E7-4630-BA25-94ADDA79FF11}" destId="{52BBD26C-B513-4A34-B4AE-BF300BE1C3FE}" srcOrd="5" destOrd="0" presId="urn:microsoft.com/office/officeart/2005/8/layout/orgChart1"/>
    <dgm:cxn modelId="{4407CBC0-6054-443C-8C58-11D9A9370FEF}" type="presParOf" srcId="{52BBD26C-B513-4A34-B4AE-BF300BE1C3FE}" destId="{B3161555-64DF-4A42-9E9B-A651DB5809CC}" srcOrd="0" destOrd="0" presId="urn:microsoft.com/office/officeart/2005/8/layout/orgChart1"/>
    <dgm:cxn modelId="{A86C0515-468B-44A9-B7ED-B8961146D787}" type="presParOf" srcId="{B3161555-64DF-4A42-9E9B-A651DB5809CC}" destId="{DB11113A-D38F-4074-9B8A-22CB0A5C2C49}" srcOrd="0" destOrd="0" presId="urn:microsoft.com/office/officeart/2005/8/layout/orgChart1"/>
    <dgm:cxn modelId="{80ACD474-F7E7-4ECA-B2CD-D9B2EE19780E}" type="presParOf" srcId="{B3161555-64DF-4A42-9E9B-A651DB5809CC}" destId="{8253530B-0897-42C1-9AE6-9FB4E3D41260}" srcOrd="1" destOrd="0" presId="urn:microsoft.com/office/officeart/2005/8/layout/orgChart1"/>
    <dgm:cxn modelId="{A5407828-9007-4CD5-8713-D5839B5C568A}" type="presParOf" srcId="{52BBD26C-B513-4A34-B4AE-BF300BE1C3FE}" destId="{6726B85C-1606-435A-B8A5-85B6F0553A69}" srcOrd="1" destOrd="0" presId="urn:microsoft.com/office/officeart/2005/8/layout/orgChart1"/>
    <dgm:cxn modelId="{5DD76355-01EB-4847-A45C-2C1A35FBCC78}" type="presParOf" srcId="{52BBD26C-B513-4A34-B4AE-BF300BE1C3FE}" destId="{BA155490-3400-4E9E-89DC-1B4174C6FDAD}" srcOrd="2" destOrd="0" presId="urn:microsoft.com/office/officeart/2005/8/layout/orgChart1"/>
    <dgm:cxn modelId="{660B22C9-193B-4ADF-8C94-096C98259332}" type="presParOf" srcId="{B4490DE5-29E7-4630-BA25-94ADDA79FF11}" destId="{117FED79-256A-42D9-839C-EE6435637EE6}" srcOrd="6" destOrd="0" presId="urn:microsoft.com/office/officeart/2005/8/layout/orgChart1"/>
    <dgm:cxn modelId="{7E2C2C6A-B715-42C2-881D-3457B60C6593}" type="presParOf" srcId="{B4490DE5-29E7-4630-BA25-94ADDA79FF11}" destId="{25B9D128-2877-48CA-AC08-EC4B6F9E84E9}" srcOrd="7" destOrd="0" presId="urn:microsoft.com/office/officeart/2005/8/layout/orgChart1"/>
    <dgm:cxn modelId="{03056AA0-2520-46B6-B33B-12902477DCF6}" type="presParOf" srcId="{25B9D128-2877-48CA-AC08-EC4B6F9E84E9}" destId="{B9705CDD-0F35-4808-A161-2A4AA6FFDF7F}" srcOrd="0" destOrd="0" presId="urn:microsoft.com/office/officeart/2005/8/layout/orgChart1"/>
    <dgm:cxn modelId="{794EC1E0-D95D-44BE-BA82-B4680F3091AA}" type="presParOf" srcId="{B9705CDD-0F35-4808-A161-2A4AA6FFDF7F}" destId="{A992A637-14E2-4EA6-BD3D-365F4B5B1251}" srcOrd="0" destOrd="0" presId="urn:microsoft.com/office/officeart/2005/8/layout/orgChart1"/>
    <dgm:cxn modelId="{3618F5E9-D9CC-4A25-9956-D5EA9A60ECD2}" type="presParOf" srcId="{B9705CDD-0F35-4808-A161-2A4AA6FFDF7F}" destId="{C06682B6-644F-4C43-9E47-BEB4171124AA}" srcOrd="1" destOrd="0" presId="urn:microsoft.com/office/officeart/2005/8/layout/orgChart1"/>
    <dgm:cxn modelId="{CF74FEEF-6239-4944-ACFF-3D91CF7ECCFB}" type="presParOf" srcId="{25B9D128-2877-48CA-AC08-EC4B6F9E84E9}" destId="{7BDC4E81-D68E-4138-9A4F-DD0CE1DED0DA}" srcOrd="1" destOrd="0" presId="urn:microsoft.com/office/officeart/2005/8/layout/orgChart1"/>
    <dgm:cxn modelId="{0A22AE28-2EAF-4D79-BAB3-B4EF6CB6BD9D}" type="presParOf" srcId="{25B9D128-2877-48CA-AC08-EC4B6F9E84E9}" destId="{21FAAEE6-2950-46C6-AA27-16643C1D48C1}" srcOrd="2" destOrd="0" presId="urn:microsoft.com/office/officeart/2005/8/layout/orgChart1"/>
    <dgm:cxn modelId="{9BCD3145-3FAC-43AC-8839-09782F70B3E2}" type="presParOf" srcId="{B4490DE5-29E7-4630-BA25-94ADDA79FF11}" destId="{59E71CA2-62D8-4A6B-8D59-93470069E7B2}" srcOrd="8" destOrd="0" presId="urn:microsoft.com/office/officeart/2005/8/layout/orgChart1"/>
    <dgm:cxn modelId="{5BF06E51-A64F-42DF-BDA1-E0974E10154D}" type="presParOf" srcId="{B4490DE5-29E7-4630-BA25-94ADDA79FF11}" destId="{106FBF7B-545A-48FF-A9A9-63482ADB3C87}" srcOrd="9" destOrd="0" presId="urn:microsoft.com/office/officeart/2005/8/layout/orgChart1"/>
    <dgm:cxn modelId="{7888965A-8A7E-424A-A803-570C04D847CE}" type="presParOf" srcId="{106FBF7B-545A-48FF-A9A9-63482ADB3C87}" destId="{53CCE7F1-3D4F-46F1-874C-8BFBC2749C89}" srcOrd="0" destOrd="0" presId="urn:microsoft.com/office/officeart/2005/8/layout/orgChart1"/>
    <dgm:cxn modelId="{D3B9557E-944E-4922-A84D-D37EBA044BB4}" type="presParOf" srcId="{53CCE7F1-3D4F-46F1-874C-8BFBC2749C89}" destId="{E477F6D9-1E3B-404D-84EF-AFAAF13959F2}" srcOrd="0" destOrd="0" presId="urn:microsoft.com/office/officeart/2005/8/layout/orgChart1"/>
    <dgm:cxn modelId="{B366EFB1-6A6C-4E10-B020-612DF3107558}" type="presParOf" srcId="{53CCE7F1-3D4F-46F1-874C-8BFBC2749C89}" destId="{1B54244E-9B8F-43B2-99F3-B83B8656DF09}" srcOrd="1" destOrd="0" presId="urn:microsoft.com/office/officeart/2005/8/layout/orgChart1"/>
    <dgm:cxn modelId="{DAC01035-A687-4EE0-A738-3D36B9F410D2}" type="presParOf" srcId="{106FBF7B-545A-48FF-A9A9-63482ADB3C87}" destId="{06B75700-52A0-4E6C-A3DE-DEBCD97FB393}" srcOrd="1" destOrd="0" presId="urn:microsoft.com/office/officeart/2005/8/layout/orgChart1"/>
    <dgm:cxn modelId="{845F2B2A-A320-46A1-9867-4C50758CFED9}" type="presParOf" srcId="{106FBF7B-545A-48FF-A9A9-63482ADB3C87}" destId="{8D066109-A0AF-4313-B434-8C0A9558BDE1}" srcOrd="2" destOrd="0" presId="urn:microsoft.com/office/officeart/2005/8/layout/orgChart1"/>
    <dgm:cxn modelId="{AFDC5BDD-FB28-4188-9868-F96DB3928696}" type="presParOf" srcId="{B4490DE5-29E7-4630-BA25-94ADDA79FF11}" destId="{2E0B98AC-872C-47FA-B083-C25EA33B58BA}" srcOrd="10" destOrd="0" presId="urn:microsoft.com/office/officeart/2005/8/layout/orgChart1"/>
    <dgm:cxn modelId="{2AD02C82-B014-437A-B474-98704AF7A0BE}" type="presParOf" srcId="{B4490DE5-29E7-4630-BA25-94ADDA79FF11}" destId="{C4F654F2-43F0-4E97-AC79-388030F955A7}" srcOrd="11" destOrd="0" presId="urn:microsoft.com/office/officeart/2005/8/layout/orgChart1"/>
    <dgm:cxn modelId="{691E2113-8ECB-4FA0-82C7-EE438E07D9BC}" type="presParOf" srcId="{C4F654F2-43F0-4E97-AC79-388030F955A7}" destId="{A690F4E9-F5F0-4B78-B3DA-8FEFE99E2EDA}" srcOrd="0" destOrd="0" presId="urn:microsoft.com/office/officeart/2005/8/layout/orgChart1"/>
    <dgm:cxn modelId="{0DC92D2B-F779-4FE1-86AE-3A4B20D50E71}" type="presParOf" srcId="{A690F4E9-F5F0-4B78-B3DA-8FEFE99E2EDA}" destId="{705F06D3-351B-477E-80FF-2717949C46F4}" srcOrd="0" destOrd="0" presId="urn:microsoft.com/office/officeart/2005/8/layout/orgChart1"/>
    <dgm:cxn modelId="{CFA0CFE2-D6BD-4E9C-B7CF-D341D89406AA}" type="presParOf" srcId="{A690F4E9-F5F0-4B78-B3DA-8FEFE99E2EDA}" destId="{DBA923B6-B0E8-492A-8E3F-513A6F1C3C64}" srcOrd="1" destOrd="0" presId="urn:microsoft.com/office/officeart/2005/8/layout/orgChart1"/>
    <dgm:cxn modelId="{A8F74F43-9780-407D-86F8-B3B91FAB7315}" type="presParOf" srcId="{C4F654F2-43F0-4E97-AC79-388030F955A7}" destId="{D58836AA-687D-4238-B75E-D192F475AAC5}" srcOrd="1" destOrd="0" presId="urn:microsoft.com/office/officeart/2005/8/layout/orgChart1"/>
    <dgm:cxn modelId="{E38B7031-06F8-46C1-A243-742A47C06EA8}" type="presParOf" srcId="{C4F654F2-43F0-4E97-AC79-388030F955A7}" destId="{73E2F26E-C4EE-4266-BFFB-47DFBD61064C}" srcOrd="2" destOrd="0" presId="urn:microsoft.com/office/officeart/2005/8/layout/orgChart1"/>
    <dgm:cxn modelId="{C42CA104-F851-44CE-B44A-1BA2AF44EF2D}" type="presParOf" srcId="{D0DDE3B7-1451-4E0E-8BEA-D9D459267DE2}" destId="{E352E258-A640-4105-B2F0-402FABD1CA4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EC47EE-8188-443E-9AFF-C8637BE9CBFA}">
      <dsp:nvSpPr>
        <dsp:cNvPr id="0" name=""/>
        <dsp:cNvSpPr/>
      </dsp:nvSpPr>
      <dsp:spPr>
        <a:xfrm>
          <a:off x="0" y="321024"/>
          <a:ext cx="8072755" cy="6260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6535" tIns="312420" rIns="626535" bIns="106680" numCol="1" spcCol="1270" anchor="t" anchorCtr="0">
          <a:noAutofit/>
        </a:bodyPr>
        <a:lstStyle/>
        <a:p>
          <a:pPr marL="114300" lvl="1" indent="-114300" algn="ct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it-IT" sz="1500" kern="1200" dirty="0"/>
            <a:t>Unico governo sovrano, operante sia a livello centrale che periferico</a:t>
          </a:r>
        </a:p>
      </dsp:txBody>
      <dsp:txXfrm>
        <a:off x="0" y="321024"/>
        <a:ext cx="8072755" cy="626062"/>
      </dsp:txXfrm>
    </dsp:sp>
    <dsp:sp modelId="{FC0DFBD8-2054-4AEC-923F-264C747D8AC3}">
      <dsp:nvSpPr>
        <dsp:cNvPr id="0" name=""/>
        <dsp:cNvSpPr/>
      </dsp:nvSpPr>
      <dsp:spPr>
        <a:xfrm>
          <a:off x="403637" y="99624"/>
          <a:ext cx="5650928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592" tIns="0" rIns="213592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Unitario</a:t>
          </a:r>
        </a:p>
      </dsp:txBody>
      <dsp:txXfrm>
        <a:off x="425253" y="121240"/>
        <a:ext cx="5607696" cy="399568"/>
      </dsp:txXfrm>
    </dsp:sp>
    <dsp:sp modelId="{FD1D0BE6-AE42-4B1D-A1C8-595B71569E81}">
      <dsp:nvSpPr>
        <dsp:cNvPr id="0" name=""/>
        <dsp:cNvSpPr/>
      </dsp:nvSpPr>
      <dsp:spPr>
        <a:xfrm>
          <a:off x="0" y="1249486"/>
          <a:ext cx="8072755" cy="826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6535" tIns="312420" rIns="626535" bIns="106680" numCol="1" spcCol="1270" anchor="t" anchorCtr="0">
          <a:noAutofit/>
        </a:bodyPr>
        <a:lstStyle/>
        <a:p>
          <a:pPr marL="114300" lvl="1" indent="-114300" algn="ct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it-IT" sz="1500" kern="1200" dirty="0"/>
            <a:t>Governo centrale e governi locali, con poteri sovrani autonomi ed esclusivi subordinati alla Costituzione </a:t>
          </a:r>
        </a:p>
      </dsp:txBody>
      <dsp:txXfrm>
        <a:off x="0" y="1249486"/>
        <a:ext cx="8072755" cy="826875"/>
      </dsp:txXfrm>
    </dsp:sp>
    <dsp:sp modelId="{D0FA8989-8C73-49FA-9323-295E7BAFE2FC}">
      <dsp:nvSpPr>
        <dsp:cNvPr id="0" name=""/>
        <dsp:cNvSpPr/>
      </dsp:nvSpPr>
      <dsp:spPr>
        <a:xfrm>
          <a:off x="403637" y="1028086"/>
          <a:ext cx="5650928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592" tIns="0" rIns="213592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Federale</a:t>
          </a:r>
        </a:p>
      </dsp:txBody>
      <dsp:txXfrm>
        <a:off x="425253" y="1049702"/>
        <a:ext cx="5607696" cy="399568"/>
      </dsp:txXfrm>
    </dsp:sp>
    <dsp:sp modelId="{3CB00A58-CC2A-4D48-8334-D25D9C1FD249}">
      <dsp:nvSpPr>
        <dsp:cNvPr id="0" name=""/>
        <dsp:cNvSpPr/>
      </dsp:nvSpPr>
      <dsp:spPr>
        <a:xfrm>
          <a:off x="0" y="2378761"/>
          <a:ext cx="8072755" cy="826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6535" tIns="312420" rIns="626535" bIns="106680" numCol="1" spcCol="1270" anchor="t" anchorCtr="0">
          <a:noAutofit/>
        </a:bodyPr>
        <a:lstStyle/>
        <a:p>
          <a:pPr marL="114300" lvl="1" indent="-114300" algn="ct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it-IT" sz="1500" kern="1200" dirty="0"/>
            <a:t>Regioni con autonomia nel campo dell’amministrazione, della legislazione, delle finanze nei limiti degli ordinamenti</a:t>
          </a:r>
        </a:p>
      </dsp:txBody>
      <dsp:txXfrm>
        <a:off x="0" y="2378761"/>
        <a:ext cx="8072755" cy="826875"/>
      </dsp:txXfrm>
    </dsp:sp>
    <dsp:sp modelId="{59B5B9A0-AAE4-48EB-8B47-F5060960F8F9}">
      <dsp:nvSpPr>
        <dsp:cNvPr id="0" name=""/>
        <dsp:cNvSpPr/>
      </dsp:nvSpPr>
      <dsp:spPr>
        <a:xfrm>
          <a:off x="403637" y="2157361"/>
          <a:ext cx="5650928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592" tIns="0" rIns="213592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Regionale</a:t>
          </a:r>
        </a:p>
      </dsp:txBody>
      <dsp:txXfrm>
        <a:off x="425253" y="2178977"/>
        <a:ext cx="5607696" cy="3995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C9E1E-C432-44A2-9374-32D9C90DF925}">
      <dsp:nvSpPr>
        <dsp:cNvPr id="0" name=""/>
        <dsp:cNvSpPr/>
      </dsp:nvSpPr>
      <dsp:spPr>
        <a:xfrm>
          <a:off x="1" y="331682"/>
          <a:ext cx="1485030" cy="7425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Stato assoluto</a:t>
          </a:r>
        </a:p>
      </dsp:txBody>
      <dsp:txXfrm>
        <a:off x="21749" y="353430"/>
        <a:ext cx="1441534" cy="699019"/>
      </dsp:txXfrm>
    </dsp:sp>
    <dsp:sp modelId="{DA787B61-4FA7-444A-9400-A053F05D5994}">
      <dsp:nvSpPr>
        <dsp:cNvPr id="0" name=""/>
        <dsp:cNvSpPr/>
      </dsp:nvSpPr>
      <dsp:spPr>
        <a:xfrm>
          <a:off x="148504" y="1074197"/>
          <a:ext cx="148503" cy="677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7055"/>
              </a:lnTo>
              <a:lnTo>
                <a:pt x="148503" y="67705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3AB569-50A9-473C-ADDA-3794AAF9FE0D}">
      <dsp:nvSpPr>
        <dsp:cNvPr id="0" name=""/>
        <dsp:cNvSpPr/>
      </dsp:nvSpPr>
      <dsp:spPr>
        <a:xfrm>
          <a:off x="297007" y="1259826"/>
          <a:ext cx="1479862" cy="9828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Potere esercitato dal sovrano senza restrizioni e limitazioni</a:t>
          </a:r>
        </a:p>
      </dsp:txBody>
      <dsp:txXfrm>
        <a:off x="325794" y="1288613"/>
        <a:ext cx="1422288" cy="925278"/>
      </dsp:txXfrm>
    </dsp:sp>
    <dsp:sp modelId="{FD769129-628C-4431-B98C-CFA038C3E603}">
      <dsp:nvSpPr>
        <dsp:cNvPr id="0" name=""/>
        <dsp:cNvSpPr/>
      </dsp:nvSpPr>
      <dsp:spPr>
        <a:xfrm>
          <a:off x="148504" y="1074197"/>
          <a:ext cx="148503" cy="1725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5367"/>
              </a:lnTo>
              <a:lnTo>
                <a:pt x="148503" y="172536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F5B124-EB1F-43F7-B41B-A4C6107DFD2C}">
      <dsp:nvSpPr>
        <dsp:cNvPr id="0" name=""/>
        <dsp:cNvSpPr/>
      </dsp:nvSpPr>
      <dsp:spPr>
        <a:xfrm>
          <a:off x="297007" y="2428308"/>
          <a:ext cx="1188024" cy="7425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Diritto divino</a:t>
          </a:r>
        </a:p>
      </dsp:txBody>
      <dsp:txXfrm>
        <a:off x="318755" y="2450056"/>
        <a:ext cx="1144528" cy="699019"/>
      </dsp:txXfrm>
    </dsp:sp>
    <dsp:sp modelId="{C045B550-2589-4E9D-B8EB-821E01DEAE18}">
      <dsp:nvSpPr>
        <dsp:cNvPr id="0" name=""/>
        <dsp:cNvSpPr/>
      </dsp:nvSpPr>
      <dsp:spPr>
        <a:xfrm>
          <a:off x="1856290" y="331682"/>
          <a:ext cx="1485030" cy="7425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Stato totalitario</a:t>
          </a:r>
        </a:p>
      </dsp:txBody>
      <dsp:txXfrm>
        <a:off x="1878038" y="353430"/>
        <a:ext cx="1441534" cy="699019"/>
      </dsp:txXfrm>
    </dsp:sp>
    <dsp:sp modelId="{8F8F6E86-E9F9-4E38-AB9A-AAC11CE0ABC0}">
      <dsp:nvSpPr>
        <dsp:cNvPr id="0" name=""/>
        <dsp:cNvSpPr/>
      </dsp:nvSpPr>
      <dsp:spPr>
        <a:xfrm>
          <a:off x="2004793" y="1074197"/>
          <a:ext cx="148503" cy="7515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1514"/>
              </a:lnTo>
              <a:lnTo>
                <a:pt x="148503" y="75151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E38A7C-FDAD-4F8D-A7DB-5EFA9319F69E}">
      <dsp:nvSpPr>
        <dsp:cNvPr id="0" name=""/>
        <dsp:cNvSpPr/>
      </dsp:nvSpPr>
      <dsp:spPr>
        <a:xfrm>
          <a:off x="2153296" y="1259826"/>
          <a:ext cx="1582995" cy="1131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Partito unico e sue strutture sovrapposte a quelle dello Stato</a:t>
          </a:r>
        </a:p>
      </dsp:txBody>
      <dsp:txXfrm>
        <a:off x="2186444" y="1292974"/>
        <a:ext cx="1516699" cy="1065475"/>
      </dsp:txXfrm>
    </dsp:sp>
    <dsp:sp modelId="{62E9E398-BBBE-417D-8C20-9CA0EB814B77}">
      <dsp:nvSpPr>
        <dsp:cNvPr id="0" name=""/>
        <dsp:cNvSpPr/>
      </dsp:nvSpPr>
      <dsp:spPr>
        <a:xfrm>
          <a:off x="2004793" y="1074197"/>
          <a:ext cx="148503" cy="1874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286"/>
              </a:lnTo>
              <a:lnTo>
                <a:pt x="148503" y="187428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03E99E-5BEE-4D1B-BC4D-25DE2BD3E545}">
      <dsp:nvSpPr>
        <dsp:cNvPr id="0" name=""/>
        <dsp:cNvSpPr/>
      </dsp:nvSpPr>
      <dsp:spPr>
        <a:xfrm>
          <a:off x="2153296" y="2577227"/>
          <a:ext cx="1188024" cy="7425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Indiscussa supremazia del Capo di Governo</a:t>
          </a:r>
        </a:p>
      </dsp:txBody>
      <dsp:txXfrm>
        <a:off x="2175044" y="2598975"/>
        <a:ext cx="1144528" cy="6990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90E6AF-E6E5-4066-84A8-3F49A29C324E}">
      <dsp:nvSpPr>
        <dsp:cNvPr id="0" name=""/>
        <dsp:cNvSpPr/>
      </dsp:nvSpPr>
      <dsp:spPr>
        <a:xfrm>
          <a:off x="924750" y="2953"/>
          <a:ext cx="1407324" cy="7036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Stato liberale</a:t>
          </a:r>
        </a:p>
      </dsp:txBody>
      <dsp:txXfrm>
        <a:off x="945360" y="23563"/>
        <a:ext cx="1366104" cy="662442"/>
      </dsp:txXfrm>
    </dsp:sp>
    <dsp:sp modelId="{E8FA676B-6B34-4ADD-9E39-AEE0B0D228DD}">
      <dsp:nvSpPr>
        <dsp:cNvPr id="0" name=""/>
        <dsp:cNvSpPr/>
      </dsp:nvSpPr>
      <dsp:spPr>
        <a:xfrm>
          <a:off x="1065482" y="706615"/>
          <a:ext cx="140732" cy="5277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7746"/>
              </a:lnTo>
              <a:lnTo>
                <a:pt x="140732" y="52774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3FDAF6-ED5C-4D90-8015-2257268015BF}">
      <dsp:nvSpPr>
        <dsp:cNvPr id="0" name=""/>
        <dsp:cNvSpPr/>
      </dsp:nvSpPr>
      <dsp:spPr>
        <a:xfrm>
          <a:off x="1206215" y="882530"/>
          <a:ext cx="1125859" cy="703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Diritti civili e libertà fondamentali</a:t>
          </a:r>
        </a:p>
      </dsp:txBody>
      <dsp:txXfrm>
        <a:off x="1226825" y="903140"/>
        <a:ext cx="1084639" cy="662442"/>
      </dsp:txXfrm>
    </dsp:sp>
    <dsp:sp modelId="{6578A0F7-724F-43B2-A3DF-55B51F9DF591}">
      <dsp:nvSpPr>
        <dsp:cNvPr id="0" name=""/>
        <dsp:cNvSpPr/>
      </dsp:nvSpPr>
      <dsp:spPr>
        <a:xfrm>
          <a:off x="1065482" y="706615"/>
          <a:ext cx="140732" cy="14073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7324"/>
              </a:lnTo>
              <a:lnTo>
                <a:pt x="140732" y="140732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60DC43-B658-405A-BB60-21D60ACF469B}">
      <dsp:nvSpPr>
        <dsp:cNvPr id="0" name=""/>
        <dsp:cNvSpPr/>
      </dsp:nvSpPr>
      <dsp:spPr>
        <a:xfrm>
          <a:off x="1206215" y="1762108"/>
          <a:ext cx="1125859" cy="703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Rappresentanza politica</a:t>
          </a:r>
        </a:p>
      </dsp:txBody>
      <dsp:txXfrm>
        <a:off x="1226825" y="1782718"/>
        <a:ext cx="1084639" cy="662442"/>
      </dsp:txXfrm>
    </dsp:sp>
    <dsp:sp modelId="{897972B9-F050-4CE2-9286-FBD7A2B54461}">
      <dsp:nvSpPr>
        <dsp:cNvPr id="0" name=""/>
        <dsp:cNvSpPr/>
      </dsp:nvSpPr>
      <dsp:spPr>
        <a:xfrm>
          <a:off x="1065482" y="706615"/>
          <a:ext cx="140732" cy="22869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6901"/>
              </a:lnTo>
              <a:lnTo>
                <a:pt x="140732" y="228690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A47516-BF6E-4768-ADD5-81F0FB17A6F4}">
      <dsp:nvSpPr>
        <dsp:cNvPr id="0" name=""/>
        <dsp:cNvSpPr/>
      </dsp:nvSpPr>
      <dsp:spPr>
        <a:xfrm>
          <a:off x="1206215" y="2641686"/>
          <a:ext cx="1125859" cy="703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Parlamenti</a:t>
          </a:r>
        </a:p>
      </dsp:txBody>
      <dsp:txXfrm>
        <a:off x="1226825" y="2662296"/>
        <a:ext cx="1084639" cy="662442"/>
      </dsp:txXfrm>
    </dsp:sp>
    <dsp:sp modelId="{FF060F62-AAC8-4BB8-AC50-28A647882E2D}">
      <dsp:nvSpPr>
        <dsp:cNvPr id="0" name=""/>
        <dsp:cNvSpPr/>
      </dsp:nvSpPr>
      <dsp:spPr>
        <a:xfrm>
          <a:off x="1065482" y="706615"/>
          <a:ext cx="140732" cy="3166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6479"/>
              </a:lnTo>
              <a:lnTo>
                <a:pt x="140732" y="316647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ED2BD1-6A5E-49FB-8BD8-685B5C5DD706}">
      <dsp:nvSpPr>
        <dsp:cNvPr id="0" name=""/>
        <dsp:cNvSpPr/>
      </dsp:nvSpPr>
      <dsp:spPr>
        <a:xfrm>
          <a:off x="1206215" y="3521263"/>
          <a:ext cx="1125859" cy="703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Principio della separazione dei poteri</a:t>
          </a:r>
        </a:p>
      </dsp:txBody>
      <dsp:txXfrm>
        <a:off x="1226825" y="3541873"/>
        <a:ext cx="1084639" cy="662442"/>
      </dsp:txXfrm>
    </dsp:sp>
    <dsp:sp modelId="{0BF00842-9D36-4908-8FFC-273815586EC9}">
      <dsp:nvSpPr>
        <dsp:cNvPr id="0" name=""/>
        <dsp:cNvSpPr/>
      </dsp:nvSpPr>
      <dsp:spPr>
        <a:xfrm>
          <a:off x="2683905" y="2953"/>
          <a:ext cx="1407324" cy="7036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Stato democratico</a:t>
          </a:r>
        </a:p>
      </dsp:txBody>
      <dsp:txXfrm>
        <a:off x="2704515" y="23563"/>
        <a:ext cx="1366104" cy="662442"/>
      </dsp:txXfrm>
    </dsp:sp>
    <dsp:sp modelId="{7D69478A-D0B0-491C-A7E9-5F41D3DD21F3}">
      <dsp:nvSpPr>
        <dsp:cNvPr id="0" name=""/>
        <dsp:cNvSpPr/>
      </dsp:nvSpPr>
      <dsp:spPr>
        <a:xfrm>
          <a:off x="2824637" y="706615"/>
          <a:ext cx="140732" cy="904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4318"/>
              </a:lnTo>
              <a:lnTo>
                <a:pt x="140732" y="90431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898ED4-3B62-4086-B49A-F3A143090EF0}">
      <dsp:nvSpPr>
        <dsp:cNvPr id="0" name=""/>
        <dsp:cNvSpPr/>
      </dsp:nvSpPr>
      <dsp:spPr>
        <a:xfrm>
          <a:off x="2965370" y="882530"/>
          <a:ext cx="1610260" cy="14568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Diritti civili estesi a tutti insieme a quelli politici e sociali</a:t>
          </a:r>
        </a:p>
      </dsp:txBody>
      <dsp:txXfrm>
        <a:off x="3008038" y="925198"/>
        <a:ext cx="1524924" cy="1371469"/>
      </dsp:txXfrm>
    </dsp:sp>
    <dsp:sp modelId="{8890A4B7-670C-4015-91E8-23E58F1B96A7}">
      <dsp:nvSpPr>
        <dsp:cNvPr id="0" name=""/>
        <dsp:cNvSpPr/>
      </dsp:nvSpPr>
      <dsp:spPr>
        <a:xfrm>
          <a:off x="2824637" y="706615"/>
          <a:ext cx="140732" cy="2160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0467"/>
              </a:lnTo>
              <a:lnTo>
                <a:pt x="140732" y="216046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E11CED-E590-4EB3-AE66-B12F884E13C7}">
      <dsp:nvSpPr>
        <dsp:cNvPr id="0" name=""/>
        <dsp:cNvSpPr/>
      </dsp:nvSpPr>
      <dsp:spPr>
        <a:xfrm>
          <a:off x="2965370" y="2515252"/>
          <a:ext cx="1125859" cy="703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Welfare State</a:t>
          </a:r>
        </a:p>
      </dsp:txBody>
      <dsp:txXfrm>
        <a:off x="2985980" y="2535862"/>
        <a:ext cx="1084639" cy="6624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09EC6-B067-40D0-AC14-8BB116951408}">
      <dsp:nvSpPr>
        <dsp:cNvPr id="0" name=""/>
        <dsp:cNvSpPr/>
      </dsp:nvSpPr>
      <dsp:spPr>
        <a:xfrm rot="5400000">
          <a:off x="-179314" y="180956"/>
          <a:ext cx="1195430" cy="83680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Potere legislativo</a:t>
          </a:r>
        </a:p>
      </dsp:txBody>
      <dsp:txXfrm rot="-5400000">
        <a:off x="1" y="420043"/>
        <a:ext cx="836801" cy="358629"/>
      </dsp:txXfrm>
    </dsp:sp>
    <dsp:sp modelId="{E4228FAC-6967-4983-B3D8-215A2173DEC2}">
      <dsp:nvSpPr>
        <dsp:cNvPr id="0" name=""/>
        <dsp:cNvSpPr/>
      </dsp:nvSpPr>
      <dsp:spPr>
        <a:xfrm rot="5400000">
          <a:off x="4072447" y="-3234004"/>
          <a:ext cx="777030" cy="72483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it-IT" sz="2400" kern="1200" dirty="0"/>
            <a:t>Spetta il compito di creare la norma giuridica</a:t>
          </a:r>
        </a:p>
      </dsp:txBody>
      <dsp:txXfrm rot="-5400000">
        <a:off x="836802" y="39572"/>
        <a:ext cx="7210390" cy="701168"/>
      </dsp:txXfrm>
    </dsp:sp>
    <dsp:sp modelId="{B8709DDA-603A-4C77-9245-89479B046BED}">
      <dsp:nvSpPr>
        <dsp:cNvPr id="0" name=""/>
        <dsp:cNvSpPr/>
      </dsp:nvSpPr>
      <dsp:spPr>
        <a:xfrm rot="5400000">
          <a:off x="-179314" y="1175507"/>
          <a:ext cx="1195430" cy="83680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Potere esecutivo</a:t>
          </a:r>
        </a:p>
      </dsp:txBody>
      <dsp:txXfrm rot="-5400000">
        <a:off x="1" y="1414594"/>
        <a:ext cx="836801" cy="358629"/>
      </dsp:txXfrm>
    </dsp:sp>
    <dsp:sp modelId="{FF08AC55-44C0-4D89-89E5-07C7E162E930}">
      <dsp:nvSpPr>
        <dsp:cNvPr id="0" name=""/>
        <dsp:cNvSpPr/>
      </dsp:nvSpPr>
      <dsp:spPr>
        <a:xfrm rot="5400000">
          <a:off x="4072447" y="-2239453"/>
          <a:ext cx="777030" cy="72483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it-IT" sz="2400" kern="1200" dirty="0"/>
            <a:t>Spetta il compito di darvi concreta attuazione</a:t>
          </a:r>
        </a:p>
      </dsp:txBody>
      <dsp:txXfrm rot="-5400000">
        <a:off x="836802" y="1034123"/>
        <a:ext cx="7210390" cy="701168"/>
      </dsp:txXfrm>
    </dsp:sp>
    <dsp:sp modelId="{3F37298F-9201-4195-BA27-75DA0306774D}">
      <dsp:nvSpPr>
        <dsp:cNvPr id="0" name=""/>
        <dsp:cNvSpPr/>
      </dsp:nvSpPr>
      <dsp:spPr>
        <a:xfrm rot="5400000">
          <a:off x="-179314" y="2170058"/>
          <a:ext cx="1195430" cy="83680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Potere giudiziario</a:t>
          </a:r>
        </a:p>
      </dsp:txBody>
      <dsp:txXfrm rot="-5400000">
        <a:off x="1" y="2409145"/>
        <a:ext cx="836801" cy="358629"/>
      </dsp:txXfrm>
    </dsp:sp>
    <dsp:sp modelId="{AEE0A8AF-630C-445C-8370-3D43A9DB9B8D}">
      <dsp:nvSpPr>
        <dsp:cNvPr id="0" name=""/>
        <dsp:cNvSpPr/>
      </dsp:nvSpPr>
      <dsp:spPr>
        <a:xfrm rot="5400000">
          <a:off x="4072447" y="-1244902"/>
          <a:ext cx="777030" cy="72483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it-IT" sz="2400" kern="1200" dirty="0"/>
            <a:t>Spetta il compito di interpretare le norme e applicarle ai casi concreti</a:t>
          </a:r>
        </a:p>
      </dsp:txBody>
      <dsp:txXfrm rot="-5400000">
        <a:off x="836802" y="2028674"/>
        <a:ext cx="7210390" cy="7011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EB7013-74D7-4B0E-BD50-A900A71E30D0}">
      <dsp:nvSpPr>
        <dsp:cNvPr id="0" name=""/>
        <dsp:cNvSpPr/>
      </dsp:nvSpPr>
      <dsp:spPr>
        <a:xfrm>
          <a:off x="6326762" y="1931973"/>
          <a:ext cx="163661" cy="626559"/>
        </a:xfrm>
        <a:custGeom>
          <a:avLst/>
          <a:gdLst/>
          <a:ahLst/>
          <a:cxnLst/>
          <a:rect l="0" t="0" r="0" b="0"/>
          <a:pathLst>
            <a:path>
              <a:moveTo>
                <a:pt x="163661" y="0"/>
              </a:moveTo>
              <a:lnTo>
                <a:pt x="0" y="626559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AAD333-4DF1-4A7B-BE2B-7AFC2E21301B}">
      <dsp:nvSpPr>
        <dsp:cNvPr id="0" name=""/>
        <dsp:cNvSpPr/>
      </dsp:nvSpPr>
      <dsp:spPr>
        <a:xfrm>
          <a:off x="5172797" y="938903"/>
          <a:ext cx="20424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42433" y="45720"/>
              </a:lnTo>
              <a:lnTo>
                <a:pt x="2042433" y="87061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3257B-34CF-4FC2-A310-EC3AAA85176B}">
      <dsp:nvSpPr>
        <dsp:cNvPr id="0" name=""/>
        <dsp:cNvSpPr/>
      </dsp:nvSpPr>
      <dsp:spPr>
        <a:xfrm>
          <a:off x="2112245" y="2018216"/>
          <a:ext cx="196458" cy="657744"/>
        </a:xfrm>
        <a:custGeom>
          <a:avLst/>
          <a:gdLst/>
          <a:ahLst/>
          <a:cxnLst/>
          <a:rect l="0" t="0" r="0" b="0"/>
          <a:pathLst>
            <a:path>
              <a:moveTo>
                <a:pt x="196458" y="0"/>
              </a:moveTo>
              <a:lnTo>
                <a:pt x="0" y="657744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B9B684-CE4A-42E6-B1D3-F355225E4B71}">
      <dsp:nvSpPr>
        <dsp:cNvPr id="0" name=""/>
        <dsp:cNvSpPr/>
      </dsp:nvSpPr>
      <dsp:spPr>
        <a:xfrm>
          <a:off x="3033511" y="984623"/>
          <a:ext cx="2139286" cy="127584"/>
        </a:xfrm>
        <a:custGeom>
          <a:avLst/>
          <a:gdLst/>
          <a:ahLst/>
          <a:cxnLst/>
          <a:rect l="0" t="0" r="0" b="0"/>
          <a:pathLst>
            <a:path>
              <a:moveTo>
                <a:pt x="2139286" y="0"/>
              </a:moveTo>
              <a:lnTo>
                <a:pt x="0" y="0"/>
              </a:lnTo>
              <a:lnTo>
                <a:pt x="0" y="127584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2BB8E-CF85-4004-96F3-A046C050029C}">
      <dsp:nvSpPr>
        <dsp:cNvPr id="0" name=""/>
        <dsp:cNvSpPr/>
      </dsp:nvSpPr>
      <dsp:spPr>
        <a:xfrm>
          <a:off x="4266788" y="78615"/>
          <a:ext cx="1812017" cy="9060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Monarchia</a:t>
          </a:r>
        </a:p>
      </dsp:txBody>
      <dsp:txXfrm>
        <a:off x="4266788" y="78615"/>
        <a:ext cx="1812017" cy="906008"/>
      </dsp:txXfrm>
    </dsp:sp>
    <dsp:sp modelId="{4EA9CDDC-4AF9-4E35-9A91-2AA54AF28695}">
      <dsp:nvSpPr>
        <dsp:cNvPr id="0" name=""/>
        <dsp:cNvSpPr/>
      </dsp:nvSpPr>
      <dsp:spPr>
        <a:xfrm>
          <a:off x="2127502" y="1112208"/>
          <a:ext cx="1812017" cy="9060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assoluta</a:t>
          </a:r>
        </a:p>
      </dsp:txBody>
      <dsp:txXfrm>
        <a:off x="2127502" y="1112208"/>
        <a:ext cx="1812017" cy="906008"/>
      </dsp:txXfrm>
    </dsp:sp>
    <dsp:sp modelId="{A642B103-2FA8-40F7-AC08-4FB31D49A9C1}">
      <dsp:nvSpPr>
        <dsp:cNvPr id="0" name=""/>
        <dsp:cNvSpPr/>
      </dsp:nvSpPr>
      <dsp:spPr>
        <a:xfrm>
          <a:off x="2112245" y="2222956"/>
          <a:ext cx="1812017" cy="9060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Poteri accentrati nella figura del re</a:t>
          </a:r>
        </a:p>
      </dsp:txBody>
      <dsp:txXfrm>
        <a:off x="2112245" y="2222956"/>
        <a:ext cx="1812017" cy="906008"/>
      </dsp:txXfrm>
    </dsp:sp>
    <dsp:sp modelId="{4A14090B-DDB0-4AA4-980F-318F2A8A3EA2}">
      <dsp:nvSpPr>
        <dsp:cNvPr id="0" name=""/>
        <dsp:cNvSpPr/>
      </dsp:nvSpPr>
      <dsp:spPr>
        <a:xfrm>
          <a:off x="6309222" y="1025965"/>
          <a:ext cx="1812017" cy="9060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costituzionale</a:t>
          </a:r>
        </a:p>
      </dsp:txBody>
      <dsp:txXfrm>
        <a:off x="6309222" y="1025965"/>
        <a:ext cx="1812017" cy="906008"/>
      </dsp:txXfrm>
    </dsp:sp>
    <dsp:sp modelId="{C1B96E17-C7FA-4856-9A7C-B050F674F82C}">
      <dsp:nvSpPr>
        <dsp:cNvPr id="0" name=""/>
        <dsp:cNvSpPr/>
      </dsp:nvSpPr>
      <dsp:spPr>
        <a:xfrm>
          <a:off x="6326762" y="2105529"/>
          <a:ext cx="1812017" cy="9060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Parlamento eletto dai cittadini</a:t>
          </a:r>
        </a:p>
      </dsp:txBody>
      <dsp:txXfrm>
        <a:off x="6326762" y="2105529"/>
        <a:ext cx="1812017" cy="9060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F38961-1980-47FC-BDC4-21E7DB017FF5}">
      <dsp:nvSpPr>
        <dsp:cNvPr id="0" name=""/>
        <dsp:cNvSpPr/>
      </dsp:nvSpPr>
      <dsp:spPr>
        <a:xfrm>
          <a:off x="7566627" y="1460734"/>
          <a:ext cx="91440" cy="1159382"/>
        </a:xfrm>
        <a:custGeom>
          <a:avLst/>
          <a:gdLst/>
          <a:ahLst/>
          <a:cxnLst/>
          <a:rect l="0" t="0" r="0" b="0"/>
          <a:pathLst>
            <a:path>
              <a:moveTo>
                <a:pt x="76031" y="0"/>
              </a:moveTo>
              <a:lnTo>
                <a:pt x="45720" y="1159382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38529-D53A-48B1-BF57-DECFB53F1B0D}">
      <dsp:nvSpPr>
        <dsp:cNvPr id="0" name=""/>
        <dsp:cNvSpPr/>
      </dsp:nvSpPr>
      <dsp:spPr>
        <a:xfrm>
          <a:off x="7591796" y="1460734"/>
          <a:ext cx="91440" cy="408387"/>
        </a:xfrm>
        <a:custGeom>
          <a:avLst/>
          <a:gdLst/>
          <a:ahLst/>
          <a:cxnLst/>
          <a:rect l="0" t="0" r="0" b="0"/>
          <a:pathLst>
            <a:path>
              <a:moveTo>
                <a:pt x="50863" y="0"/>
              </a:moveTo>
              <a:lnTo>
                <a:pt x="45720" y="408387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A319F-EBF9-4178-8E7F-2C2D47651E00}">
      <dsp:nvSpPr>
        <dsp:cNvPr id="0" name=""/>
        <dsp:cNvSpPr/>
      </dsp:nvSpPr>
      <dsp:spPr>
        <a:xfrm>
          <a:off x="4866214" y="741970"/>
          <a:ext cx="35097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09767" y="45720"/>
              </a:lnTo>
              <a:lnTo>
                <a:pt x="3509767" y="71761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47633-AC4B-4AD9-863D-5052103C656B}">
      <dsp:nvSpPr>
        <dsp:cNvPr id="0" name=""/>
        <dsp:cNvSpPr/>
      </dsp:nvSpPr>
      <dsp:spPr>
        <a:xfrm>
          <a:off x="4127975" y="1560489"/>
          <a:ext cx="91440" cy="1221326"/>
        </a:xfrm>
        <a:custGeom>
          <a:avLst/>
          <a:gdLst/>
          <a:ahLst/>
          <a:cxnLst/>
          <a:rect l="0" t="0" r="0" b="0"/>
          <a:pathLst>
            <a:path>
              <a:moveTo>
                <a:pt x="93124" y="0"/>
              </a:moveTo>
              <a:lnTo>
                <a:pt x="45720" y="1221326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02B505-1DDE-4059-8EE3-1DAA36194698}">
      <dsp:nvSpPr>
        <dsp:cNvPr id="0" name=""/>
        <dsp:cNvSpPr/>
      </dsp:nvSpPr>
      <dsp:spPr>
        <a:xfrm>
          <a:off x="4127975" y="1560489"/>
          <a:ext cx="91440" cy="526711"/>
        </a:xfrm>
        <a:custGeom>
          <a:avLst/>
          <a:gdLst/>
          <a:ahLst/>
          <a:cxnLst/>
          <a:rect l="0" t="0" r="0" b="0"/>
          <a:pathLst>
            <a:path>
              <a:moveTo>
                <a:pt x="93124" y="0"/>
              </a:moveTo>
              <a:lnTo>
                <a:pt x="45720" y="526711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2D5CD8-86CB-4E05-8E76-AB451D689CFF}">
      <dsp:nvSpPr>
        <dsp:cNvPr id="0" name=""/>
        <dsp:cNvSpPr/>
      </dsp:nvSpPr>
      <dsp:spPr>
        <a:xfrm>
          <a:off x="4820494" y="787690"/>
          <a:ext cx="91440" cy="1257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136863" y="0"/>
              </a:lnTo>
              <a:lnTo>
                <a:pt x="136863" y="125796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F35790-E89B-490F-A002-EFB95F868CBC}">
      <dsp:nvSpPr>
        <dsp:cNvPr id="0" name=""/>
        <dsp:cNvSpPr/>
      </dsp:nvSpPr>
      <dsp:spPr>
        <a:xfrm>
          <a:off x="821899" y="1432551"/>
          <a:ext cx="91440" cy="11837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83710"/>
              </a:lnTo>
              <a:lnTo>
                <a:pt x="84828" y="1183710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344B16-39CE-4C6C-8196-D616A7FA4DE4}">
      <dsp:nvSpPr>
        <dsp:cNvPr id="0" name=""/>
        <dsp:cNvSpPr/>
      </dsp:nvSpPr>
      <dsp:spPr>
        <a:xfrm>
          <a:off x="811615" y="1432551"/>
          <a:ext cx="91440" cy="438240"/>
        </a:xfrm>
        <a:custGeom>
          <a:avLst/>
          <a:gdLst/>
          <a:ahLst/>
          <a:cxnLst/>
          <a:rect l="0" t="0" r="0" b="0"/>
          <a:pathLst>
            <a:path>
              <a:moveTo>
                <a:pt x="56003" y="0"/>
              </a:moveTo>
              <a:lnTo>
                <a:pt x="45720" y="438240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60BAB0-B814-413E-AA8D-E9744A5C18B9}">
      <dsp:nvSpPr>
        <dsp:cNvPr id="0" name=""/>
        <dsp:cNvSpPr/>
      </dsp:nvSpPr>
      <dsp:spPr>
        <a:xfrm>
          <a:off x="1678401" y="739829"/>
          <a:ext cx="3187812" cy="91440"/>
        </a:xfrm>
        <a:custGeom>
          <a:avLst/>
          <a:gdLst/>
          <a:ahLst/>
          <a:cxnLst/>
          <a:rect l="0" t="0" r="0" b="0"/>
          <a:pathLst>
            <a:path>
              <a:moveTo>
                <a:pt x="3187812" y="47861"/>
              </a:moveTo>
              <a:lnTo>
                <a:pt x="0" y="45720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2BB8E-CF85-4004-96F3-A046C050029C}">
      <dsp:nvSpPr>
        <dsp:cNvPr id="0" name=""/>
        <dsp:cNvSpPr/>
      </dsp:nvSpPr>
      <dsp:spPr>
        <a:xfrm>
          <a:off x="3997516" y="64516"/>
          <a:ext cx="1737395" cy="7231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Repubblica</a:t>
          </a:r>
        </a:p>
      </dsp:txBody>
      <dsp:txXfrm>
        <a:off x="3997516" y="64516"/>
        <a:ext cx="1737395" cy="723173"/>
      </dsp:txXfrm>
    </dsp:sp>
    <dsp:sp modelId="{B4389CB7-3565-4B92-9A3E-E846C64986DC}">
      <dsp:nvSpPr>
        <dsp:cNvPr id="0" name=""/>
        <dsp:cNvSpPr/>
      </dsp:nvSpPr>
      <dsp:spPr>
        <a:xfrm>
          <a:off x="664923" y="785549"/>
          <a:ext cx="2026954" cy="647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Parlamentare (Italia)</a:t>
          </a:r>
        </a:p>
      </dsp:txBody>
      <dsp:txXfrm>
        <a:off x="664923" y="785549"/>
        <a:ext cx="2026954" cy="647002"/>
      </dsp:txXfrm>
    </dsp:sp>
    <dsp:sp modelId="{15EA1CF3-1FB0-47C2-AD2F-3549DA7A947F}">
      <dsp:nvSpPr>
        <dsp:cNvPr id="0" name=""/>
        <dsp:cNvSpPr/>
      </dsp:nvSpPr>
      <dsp:spPr>
        <a:xfrm>
          <a:off x="857335" y="1547290"/>
          <a:ext cx="1294004" cy="647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Capo dello Stato eletto dal Parlamento</a:t>
          </a:r>
        </a:p>
      </dsp:txBody>
      <dsp:txXfrm>
        <a:off x="857335" y="1547290"/>
        <a:ext cx="1294004" cy="647002"/>
      </dsp:txXfrm>
    </dsp:sp>
    <dsp:sp modelId="{978E9FEA-FEC4-47A0-A88B-3B4AC045F692}">
      <dsp:nvSpPr>
        <dsp:cNvPr id="0" name=""/>
        <dsp:cNvSpPr/>
      </dsp:nvSpPr>
      <dsp:spPr>
        <a:xfrm>
          <a:off x="906728" y="2292760"/>
          <a:ext cx="1294004" cy="647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Fiducia del Parlamento al Governo</a:t>
          </a:r>
        </a:p>
      </dsp:txBody>
      <dsp:txXfrm>
        <a:off x="906728" y="2292760"/>
        <a:ext cx="1294004" cy="647002"/>
      </dsp:txXfrm>
    </dsp:sp>
    <dsp:sp modelId="{1E3FCC1E-A262-49B7-A477-F8B2EA3D53C7}">
      <dsp:nvSpPr>
        <dsp:cNvPr id="0" name=""/>
        <dsp:cNvSpPr/>
      </dsp:nvSpPr>
      <dsp:spPr>
        <a:xfrm>
          <a:off x="4037035" y="913487"/>
          <a:ext cx="1840644" cy="647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Presidenziale (USA)</a:t>
          </a:r>
        </a:p>
      </dsp:txBody>
      <dsp:txXfrm>
        <a:off x="4037035" y="913487"/>
        <a:ext cx="1840644" cy="647002"/>
      </dsp:txXfrm>
    </dsp:sp>
    <dsp:sp modelId="{0661452D-0320-4614-9E9E-8D47B9B1707E}">
      <dsp:nvSpPr>
        <dsp:cNvPr id="0" name=""/>
        <dsp:cNvSpPr/>
      </dsp:nvSpPr>
      <dsp:spPr>
        <a:xfrm>
          <a:off x="4173695" y="1763700"/>
          <a:ext cx="1294004" cy="647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Capo dello Stato eletto dal popolo</a:t>
          </a:r>
        </a:p>
      </dsp:txBody>
      <dsp:txXfrm>
        <a:off x="4173695" y="1763700"/>
        <a:ext cx="1294004" cy="647002"/>
      </dsp:txXfrm>
    </dsp:sp>
    <dsp:sp modelId="{A5E5E1E9-6C5D-4524-8C5C-2D7B4F34C61F}">
      <dsp:nvSpPr>
        <dsp:cNvPr id="0" name=""/>
        <dsp:cNvSpPr/>
      </dsp:nvSpPr>
      <dsp:spPr>
        <a:xfrm>
          <a:off x="4173695" y="2458315"/>
          <a:ext cx="1294004" cy="647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Capo dello Stato che è anche Capo del Governo</a:t>
          </a:r>
        </a:p>
      </dsp:txBody>
      <dsp:txXfrm>
        <a:off x="4173695" y="2458315"/>
        <a:ext cx="1294004" cy="647002"/>
      </dsp:txXfrm>
    </dsp:sp>
    <dsp:sp modelId="{08EC9770-2086-441E-8C9E-EDAF87D75BA6}">
      <dsp:nvSpPr>
        <dsp:cNvPr id="0" name=""/>
        <dsp:cNvSpPr/>
      </dsp:nvSpPr>
      <dsp:spPr>
        <a:xfrm>
          <a:off x="7459328" y="813732"/>
          <a:ext cx="1833307" cy="647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Semipresidenziale (Francia)</a:t>
          </a:r>
        </a:p>
      </dsp:txBody>
      <dsp:txXfrm>
        <a:off x="7459328" y="813732"/>
        <a:ext cx="1833307" cy="647002"/>
      </dsp:txXfrm>
    </dsp:sp>
    <dsp:sp modelId="{5FEEAC0E-2EE4-4E43-BF34-71FDBD23ED11}">
      <dsp:nvSpPr>
        <dsp:cNvPr id="0" name=""/>
        <dsp:cNvSpPr/>
      </dsp:nvSpPr>
      <dsp:spPr>
        <a:xfrm>
          <a:off x="7637516" y="1545621"/>
          <a:ext cx="1294004" cy="647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Capo dello Stato eletto dal popolo</a:t>
          </a:r>
        </a:p>
      </dsp:txBody>
      <dsp:txXfrm>
        <a:off x="7637516" y="1545621"/>
        <a:ext cx="1294004" cy="647002"/>
      </dsp:txXfrm>
    </dsp:sp>
    <dsp:sp modelId="{179498E9-3783-43B9-AADA-8AD6B7549BB9}">
      <dsp:nvSpPr>
        <dsp:cNvPr id="0" name=""/>
        <dsp:cNvSpPr/>
      </dsp:nvSpPr>
      <dsp:spPr>
        <a:xfrm>
          <a:off x="7612347" y="2296616"/>
          <a:ext cx="1294004" cy="6470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Fiducia del Parlamento al Governo</a:t>
          </a:r>
        </a:p>
      </dsp:txBody>
      <dsp:txXfrm>
        <a:off x="7612347" y="2296616"/>
        <a:ext cx="1294004" cy="6470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9E41DC-A610-4E5B-9A5F-E09A9D853153}">
      <dsp:nvSpPr>
        <dsp:cNvPr id="0" name=""/>
        <dsp:cNvSpPr/>
      </dsp:nvSpPr>
      <dsp:spPr>
        <a:xfrm>
          <a:off x="2207044" y="1027865"/>
          <a:ext cx="5378259" cy="3249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95"/>
              </a:lnTo>
              <a:lnTo>
                <a:pt x="5378259" y="140295"/>
              </a:lnTo>
              <a:lnTo>
                <a:pt x="5378259" y="32495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8B2B17-5D31-42D2-AEC3-1E2EDE553887}">
      <dsp:nvSpPr>
        <dsp:cNvPr id="0" name=""/>
        <dsp:cNvSpPr/>
      </dsp:nvSpPr>
      <dsp:spPr>
        <a:xfrm>
          <a:off x="3889552" y="1344710"/>
          <a:ext cx="288773" cy="7568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6828"/>
              </a:lnTo>
              <a:lnTo>
                <a:pt x="288773" y="75682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60BAB0-B814-413E-AA8D-E9744A5C18B9}">
      <dsp:nvSpPr>
        <dsp:cNvPr id="0" name=""/>
        <dsp:cNvSpPr/>
      </dsp:nvSpPr>
      <dsp:spPr>
        <a:xfrm>
          <a:off x="2207044" y="465392"/>
          <a:ext cx="2784412" cy="562473"/>
        </a:xfrm>
        <a:custGeom>
          <a:avLst/>
          <a:gdLst/>
          <a:ahLst/>
          <a:cxnLst/>
          <a:rect l="0" t="0" r="0" b="0"/>
          <a:pathLst>
            <a:path>
              <a:moveTo>
                <a:pt x="0" y="562473"/>
              </a:moveTo>
              <a:lnTo>
                <a:pt x="2784412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B0404-3CE3-46A8-B794-823CC39D4545}">
      <dsp:nvSpPr>
        <dsp:cNvPr id="0" name=""/>
        <dsp:cNvSpPr/>
      </dsp:nvSpPr>
      <dsp:spPr>
        <a:xfrm>
          <a:off x="1888661" y="1027865"/>
          <a:ext cx="318383" cy="400450"/>
        </a:xfrm>
        <a:custGeom>
          <a:avLst/>
          <a:gdLst/>
          <a:ahLst/>
          <a:cxnLst/>
          <a:rect l="0" t="0" r="0" b="0"/>
          <a:pathLst>
            <a:path>
              <a:moveTo>
                <a:pt x="318383" y="0"/>
              </a:moveTo>
              <a:lnTo>
                <a:pt x="318383" y="215793"/>
              </a:lnTo>
              <a:lnTo>
                <a:pt x="0" y="215793"/>
              </a:lnTo>
              <a:lnTo>
                <a:pt x="0" y="40045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2BB8E-CF85-4004-96F3-A046C050029C}">
      <dsp:nvSpPr>
        <dsp:cNvPr id="0" name=""/>
        <dsp:cNvSpPr/>
      </dsp:nvSpPr>
      <dsp:spPr>
        <a:xfrm>
          <a:off x="1026428" y="45025"/>
          <a:ext cx="2361232" cy="9828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Statuto Albertino</a:t>
          </a:r>
        </a:p>
      </dsp:txBody>
      <dsp:txXfrm>
        <a:off x="1026428" y="45025"/>
        <a:ext cx="2361232" cy="982839"/>
      </dsp:txXfrm>
    </dsp:sp>
    <dsp:sp modelId="{DF2CAA06-3607-4E1E-84CF-2B9475AFFAC2}">
      <dsp:nvSpPr>
        <dsp:cNvPr id="0" name=""/>
        <dsp:cNvSpPr/>
      </dsp:nvSpPr>
      <dsp:spPr>
        <a:xfrm>
          <a:off x="1009343" y="1428315"/>
          <a:ext cx="1758635" cy="8793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emanato da Carlo Alberto nel 1848</a:t>
          </a:r>
        </a:p>
      </dsp:txBody>
      <dsp:txXfrm>
        <a:off x="1009343" y="1428315"/>
        <a:ext cx="1758635" cy="879317"/>
      </dsp:txXfrm>
    </dsp:sp>
    <dsp:sp modelId="{B4389CB7-3565-4B92-9A3E-E846C64986DC}">
      <dsp:nvSpPr>
        <dsp:cNvPr id="0" name=""/>
        <dsp:cNvSpPr/>
      </dsp:nvSpPr>
      <dsp:spPr>
        <a:xfrm>
          <a:off x="3614076" y="465392"/>
          <a:ext cx="2754762" cy="8793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Prima Costituzione italiana</a:t>
          </a:r>
        </a:p>
      </dsp:txBody>
      <dsp:txXfrm>
        <a:off x="3614076" y="465392"/>
        <a:ext cx="2754762" cy="879317"/>
      </dsp:txXfrm>
    </dsp:sp>
    <dsp:sp modelId="{D0111A57-EF57-437C-A827-1182AD619E83}">
      <dsp:nvSpPr>
        <dsp:cNvPr id="0" name=""/>
        <dsp:cNvSpPr/>
      </dsp:nvSpPr>
      <dsp:spPr>
        <a:xfrm>
          <a:off x="4178325" y="1661880"/>
          <a:ext cx="1758635" cy="8793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Concessa, flessibile e breve</a:t>
          </a:r>
        </a:p>
      </dsp:txBody>
      <dsp:txXfrm>
        <a:off x="4178325" y="1661880"/>
        <a:ext cx="1758635" cy="879317"/>
      </dsp:txXfrm>
    </dsp:sp>
    <dsp:sp modelId="{DB11113A-D38F-4074-9B8A-22CB0A5C2C49}">
      <dsp:nvSpPr>
        <dsp:cNvPr id="0" name=""/>
        <dsp:cNvSpPr/>
      </dsp:nvSpPr>
      <dsp:spPr>
        <a:xfrm>
          <a:off x="6705986" y="1352817"/>
          <a:ext cx="1758635" cy="8793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Formalmente in vigore anche dopo l’affermarsi del fascismo</a:t>
          </a:r>
        </a:p>
      </dsp:txBody>
      <dsp:txXfrm>
        <a:off x="6705986" y="1352817"/>
        <a:ext cx="1758635" cy="87931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0B98AC-872C-47FA-B083-C25EA33B58BA}">
      <dsp:nvSpPr>
        <dsp:cNvPr id="0" name=""/>
        <dsp:cNvSpPr/>
      </dsp:nvSpPr>
      <dsp:spPr>
        <a:xfrm>
          <a:off x="3229740" y="1558511"/>
          <a:ext cx="3364485" cy="112396"/>
        </a:xfrm>
        <a:custGeom>
          <a:avLst/>
          <a:gdLst/>
          <a:ahLst/>
          <a:cxnLst/>
          <a:rect l="0" t="0" r="0" b="0"/>
          <a:pathLst>
            <a:path>
              <a:moveTo>
                <a:pt x="0" y="112396"/>
              </a:moveTo>
              <a:lnTo>
                <a:pt x="3364485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E71CA2-62D8-4A6B-8D59-93470069E7B2}">
      <dsp:nvSpPr>
        <dsp:cNvPr id="0" name=""/>
        <dsp:cNvSpPr/>
      </dsp:nvSpPr>
      <dsp:spPr>
        <a:xfrm>
          <a:off x="3229740" y="1670908"/>
          <a:ext cx="3058514" cy="12101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292"/>
              </a:lnTo>
              <a:lnTo>
                <a:pt x="3058514" y="1074292"/>
              </a:lnTo>
              <a:lnTo>
                <a:pt x="3058514" y="121019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7FED79-256A-42D9-839C-EE6435637EE6}">
      <dsp:nvSpPr>
        <dsp:cNvPr id="0" name=""/>
        <dsp:cNvSpPr/>
      </dsp:nvSpPr>
      <dsp:spPr>
        <a:xfrm>
          <a:off x="3229740" y="1670908"/>
          <a:ext cx="1499883" cy="12101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292"/>
              </a:lnTo>
              <a:lnTo>
                <a:pt x="1499883" y="1074292"/>
              </a:lnTo>
              <a:lnTo>
                <a:pt x="1499883" y="121019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9E41DC-A610-4E5B-9A5F-E09A9D853153}">
      <dsp:nvSpPr>
        <dsp:cNvPr id="0" name=""/>
        <dsp:cNvSpPr/>
      </dsp:nvSpPr>
      <dsp:spPr>
        <a:xfrm>
          <a:off x="3184020" y="1670908"/>
          <a:ext cx="91440" cy="12101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74292"/>
              </a:lnTo>
              <a:lnTo>
                <a:pt x="106461" y="1074292"/>
              </a:lnTo>
              <a:lnTo>
                <a:pt x="106461" y="121019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699171-369C-4DCB-8173-C7DA03BF5E1A}">
      <dsp:nvSpPr>
        <dsp:cNvPr id="0" name=""/>
        <dsp:cNvSpPr/>
      </dsp:nvSpPr>
      <dsp:spPr>
        <a:xfrm>
          <a:off x="3229740" y="1670908"/>
          <a:ext cx="109316" cy="214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395"/>
              </a:lnTo>
              <a:lnTo>
                <a:pt x="109316" y="78395"/>
              </a:lnTo>
              <a:lnTo>
                <a:pt x="109316" y="21429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B0404-3CE3-46A8-B794-823CC39D4545}">
      <dsp:nvSpPr>
        <dsp:cNvPr id="0" name=""/>
        <dsp:cNvSpPr/>
      </dsp:nvSpPr>
      <dsp:spPr>
        <a:xfrm>
          <a:off x="1947701" y="1670908"/>
          <a:ext cx="1282039" cy="181143"/>
        </a:xfrm>
        <a:custGeom>
          <a:avLst/>
          <a:gdLst/>
          <a:ahLst/>
          <a:cxnLst/>
          <a:rect l="0" t="0" r="0" b="0"/>
          <a:pathLst>
            <a:path>
              <a:moveTo>
                <a:pt x="1282039" y="0"/>
              </a:moveTo>
              <a:lnTo>
                <a:pt x="1282039" y="45242"/>
              </a:lnTo>
              <a:lnTo>
                <a:pt x="0" y="45242"/>
              </a:lnTo>
              <a:lnTo>
                <a:pt x="0" y="18114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2BB8E-CF85-4004-96F3-A046C050029C}">
      <dsp:nvSpPr>
        <dsp:cNvPr id="0" name=""/>
        <dsp:cNvSpPr/>
      </dsp:nvSpPr>
      <dsp:spPr>
        <a:xfrm>
          <a:off x="2360847" y="947570"/>
          <a:ext cx="1737787" cy="7233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Italia democratica</a:t>
          </a:r>
        </a:p>
      </dsp:txBody>
      <dsp:txXfrm>
        <a:off x="2360847" y="947570"/>
        <a:ext cx="1737787" cy="723337"/>
      </dsp:txXfrm>
    </dsp:sp>
    <dsp:sp modelId="{DF2CAA06-3607-4E1E-84CF-2B9475AFFAC2}">
      <dsp:nvSpPr>
        <dsp:cNvPr id="0" name=""/>
        <dsp:cNvSpPr/>
      </dsp:nvSpPr>
      <dsp:spPr>
        <a:xfrm>
          <a:off x="1300552" y="1852051"/>
          <a:ext cx="1294296" cy="647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Crollo del fascismo (1943)</a:t>
          </a:r>
        </a:p>
      </dsp:txBody>
      <dsp:txXfrm>
        <a:off x="1300552" y="1852051"/>
        <a:ext cx="1294296" cy="647148"/>
      </dsp:txXfrm>
    </dsp:sp>
    <dsp:sp modelId="{4D8B8AB7-680E-47C2-ABB4-9212188770D0}">
      <dsp:nvSpPr>
        <dsp:cNvPr id="0" name=""/>
        <dsp:cNvSpPr/>
      </dsp:nvSpPr>
      <dsp:spPr>
        <a:xfrm>
          <a:off x="2691908" y="1885204"/>
          <a:ext cx="1294296" cy="647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25 aprile 1945 (liberazione dall’occupazione nazifascista)</a:t>
          </a:r>
        </a:p>
      </dsp:txBody>
      <dsp:txXfrm>
        <a:off x="2691908" y="1885204"/>
        <a:ext cx="1294296" cy="647148"/>
      </dsp:txXfrm>
    </dsp:sp>
    <dsp:sp modelId="{DB11113A-D38F-4074-9B8A-22CB0A5C2C49}">
      <dsp:nvSpPr>
        <dsp:cNvPr id="0" name=""/>
        <dsp:cNvSpPr/>
      </dsp:nvSpPr>
      <dsp:spPr>
        <a:xfrm>
          <a:off x="2643333" y="2881101"/>
          <a:ext cx="1294296" cy="647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Referendum istituzionale del 2 giugno 1946</a:t>
          </a:r>
        </a:p>
      </dsp:txBody>
      <dsp:txXfrm>
        <a:off x="2643333" y="2881101"/>
        <a:ext cx="1294296" cy="647148"/>
      </dsp:txXfrm>
    </dsp:sp>
    <dsp:sp modelId="{A992A637-14E2-4EA6-BD3D-365F4B5B1251}">
      <dsp:nvSpPr>
        <dsp:cNvPr id="0" name=""/>
        <dsp:cNvSpPr/>
      </dsp:nvSpPr>
      <dsp:spPr>
        <a:xfrm>
          <a:off x="4082475" y="2881101"/>
          <a:ext cx="1294296" cy="647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Forma repubblicana</a:t>
          </a:r>
        </a:p>
      </dsp:txBody>
      <dsp:txXfrm>
        <a:off x="4082475" y="2881101"/>
        <a:ext cx="1294296" cy="647148"/>
      </dsp:txXfrm>
    </dsp:sp>
    <dsp:sp modelId="{E477F6D9-1E3B-404D-84EF-AFAAF13959F2}">
      <dsp:nvSpPr>
        <dsp:cNvPr id="0" name=""/>
        <dsp:cNvSpPr/>
      </dsp:nvSpPr>
      <dsp:spPr>
        <a:xfrm>
          <a:off x="5641106" y="2881101"/>
          <a:ext cx="1294296" cy="647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Elezione dell’Assemblea costituente</a:t>
          </a:r>
        </a:p>
      </dsp:txBody>
      <dsp:txXfrm>
        <a:off x="5641106" y="2881101"/>
        <a:ext cx="1294296" cy="647148"/>
      </dsp:txXfrm>
    </dsp:sp>
    <dsp:sp modelId="{705F06D3-351B-477E-80FF-2717949C46F4}">
      <dsp:nvSpPr>
        <dsp:cNvPr id="0" name=""/>
        <dsp:cNvSpPr/>
      </dsp:nvSpPr>
      <dsp:spPr>
        <a:xfrm>
          <a:off x="5385133" y="1558511"/>
          <a:ext cx="2418186" cy="11346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Approvazione della Costituzione repubblicana (1947) ed entrata in vigore dal 1° gennaio 1948</a:t>
          </a:r>
        </a:p>
      </dsp:txBody>
      <dsp:txXfrm>
        <a:off x="5385133" y="1558511"/>
        <a:ext cx="2418186" cy="11346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125DA1-A712-4F22-A444-274A898CDACF}" type="datetimeFigureOut">
              <a:rPr lang="it-IT" smtClean="0"/>
              <a:t>21/02/2019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6B1FA-0E41-4E8C-B041-796AD2A85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309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D00F5DB0-9E56-4EED-AD6C-C877BA146DE7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389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3861-06A8-4B3A-AF63-C7C88D5BB8C9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36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16B65D8-DC1D-4103-B023-649C2700A69F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24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BFEE3-05CB-46A1-8C94-630C2C0F764E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935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3651DCC-D4C0-40A5-BF4F-FCD496202A2B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223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3A7E6260-1B88-4CA3-8A20-DCA603D1F8E4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26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66855C-9F14-49A7-AA64-0A9CB88B3D0F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91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F2F6-9A92-4EE4-9AED-F39C6CD22129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02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C8E8FBC-CD9E-4C6C-94D5-9A4114C7E4EA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206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077F-D311-4D32-9DED-06490D5A8956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399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1CF5BE9-3FB8-4DAD-A66A-F633B1D4DA22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9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875BF-747A-4B74-9935-594C01E4A5ED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677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hf hd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A50D6-C98E-4140-A08B-C033C1972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749" y="1462661"/>
            <a:ext cx="8679915" cy="1748729"/>
          </a:xfrm>
        </p:spPr>
        <p:txBody>
          <a:bodyPr/>
          <a:lstStyle/>
          <a:p>
            <a:r>
              <a:rPr lang="it-IT" dirty="0"/>
              <a:t>Cittadinanza e Costituzione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2C305B-DE0E-4001-953B-485D47264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5824" y="3306143"/>
            <a:ext cx="8673427" cy="1322587"/>
          </a:xfrm>
        </p:spPr>
        <p:txBody>
          <a:bodyPr>
            <a:normAutofit/>
          </a:bodyPr>
          <a:lstStyle/>
          <a:p>
            <a:r>
              <a:rPr lang="it-IT" sz="2400" dirty="0"/>
              <a:t>Modulo 2. Lo Stato e </a:t>
            </a:r>
            <a:r>
              <a:rPr lang="it-IT" sz="2400"/>
              <a:t>i governi</a:t>
            </a:r>
            <a:endParaRPr lang="it-IT" sz="2400" dirty="0"/>
          </a:p>
          <a:p>
            <a:endParaRPr lang="it-IT" dirty="0"/>
          </a:p>
          <a:p>
            <a:r>
              <a:rPr lang="it-IT" dirty="0"/>
              <a:t>Liceo Scientifico Talete – A. S. 2018/2019 </a:t>
            </a:r>
          </a:p>
          <a:p>
            <a:endParaRPr lang="it-IT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2C379B-409B-453B-A0B0-5E72E84CC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58452" y="1273457"/>
            <a:ext cx="10897703" cy="516431"/>
          </a:xfrm>
        </p:spPr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95AF2B-A10B-4AD1-A544-D0F558967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314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462DB-D9FE-4BEE-A8B8-5EBF8D55E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749" y="238410"/>
            <a:ext cx="8679915" cy="1748729"/>
          </a:xfrm>
        </p:spPr>
        <p:txBody>
          <a:bodyPr/>
          <a:lstStyle/>
          <a:p>
            <a:r>
              <a:rPr lang="it-IT" dirty="0"/>
              <a:t>5. Le forme di Governo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964AFD-C8FB-4D7A-A631-3817A2FC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0675A6-1FE7-4565-902D-A981306F9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CDB01B46-4DDF-4FF9-BB8F-7E5D16863E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8396058"/>
              </p:ext>
            </p:extLst>
          </p:nvPr>
        </p:nvGraphicFramePr>
        <p:xfrm>
          <a:off x="1104550" y="2088859"/>
          <a:ext cx="9918584" cy="3481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169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E26FBB6-7D0D-4F2A-81C1-054433339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6216" y="971795"/>
            <a:ext cx="9139467" cy="993194"/>
          </a:xfrm>
        </p:spPr>
        <p:txBody>
          <a:bodyPr>
            <a:normAutofit fontScale="90000"/>
          </a:bodyPr>
          <a:lstStyle/>
          <a:p>
            <a:r>
              <a:rPr lang="it-IT" dirty="0"/>
              <a:t>6. Lo Stato italiano e la Costituzione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3BD62174-31DE-42DA-A724-C9F4309A4A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0172" y="2147583"/>
            <a:ext cx="8220658" cy="79695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endParaRPr lang="it-IT" dirty="0">
              <a:solidFill>
                <a:schemeClr val="tx1"/>
              </a:solidFill>
            </a:endParaRPr>
          </a:p>
          <a:p>
            <a:pPr algn="just"/>
            <a:r>
              <a:rPr lang="it-IT" dirty="0">
                <a:solidFill>
                  <a:schemeClr val="tx1"/>
                </a:solidFill>
              </a:rPr>
              <a:t>L’Italia è uno Stato democratico, unitario, regionale e la sua forma di governo è la Repubblica parlamentare.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C149ED-EA06-4B4E-924E-291BCB166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970B0-2123-4FF0-AB52-A6BF1F82B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DC32B25-6871-43F6-809C-788AE63A0F33}"/>
              </a:ext>
            </a:extLst>
          </p:cNvPr>
          <p:cNvSpPr txBox="1"/>
          <p:nvPr/>
        </p:nvSpPr>
        <p:spPr>
          <a:xfrm>
            <a:off x="6095949" y="3127130"/>
            <a:ext cx="4085439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dirty="0"/>
              <a:t>La Costituzione ha la seguente struttura: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/>
              <a:t>Principi fondamentali (artt.1-12)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/>
              <a:t>Prima parte: Diritti e doveri del cittadino (artt. 13 -54)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/>
              <a:t>Seconda parte: ordinamento della Repubblica (artt. 55-139) 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34F4F91-9243-45C4-A0D1-AFBE3D16BD0B}"/>
              </a:ext>
            </a:extLst>
          </p:cNvPr>
          <p:cNvSpPr txBox="1"/>
          <p:nvPr/>
        </p:nvSpPr>
        <p:spPr>
          <a:xfrm>
            <a:off x="1993786" y="3127130"/>
            <a:ext cx="3926047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dirty="0"/>
              <a:t>La Costituzione sancisce il suo ordinamento giuridico, identitario ed effettivo; essa è scritta, votata, rigida e lunga (139 articoli + 18 Disposizioni transitorie e finali) ed è il risultato dei processi politici, sociali, storici e giuridici che vanno dall’Unità (1861) alla caduta del fascismo (1945).</a:t>
            </a:r>
          </a:p>
        </p:txBody>
      </p:sp>
    </p:spTree>
    <p:extLst>
      <p:ext uri="{BB962C8B-B14F-4D97-AF65-F5344CB8AC3E}">
        <p14:creationId xmlns:p14="http://schemas.microsoft.com/office/powerpoint/2010/main" val="1984061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462DB-D9FE-4BEE-A8B8-5EBF8D55E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2992" y="1287710"/>
            <a:ext cx="8864915" cy="617267"/>
          </a:xfrm>
        </p:spPr>
        <p:txBody>
          <a:bodyPr>
            <a:noAutofit/>
          </a:bodyPr>
          <a:lstStyle/>
          <a:p>
            <a:pPr algn="just"/>
            <a:r>
              <a:rPr lang="it-IT" sz="4000" dirty="0"/>
              <a:t>7. Dallo Statuto Albertino al regime fascista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964AFD-C8FB-4D7A-A631-3817A2FC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0675A6-1FE7-4565-902D-A981306F9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CDB01B46-4DDF-4FF9-BB8F-7E5D16863E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8628550"/>
              </p:ext>
            </p:extLst>
          </p:nvPr>
        </p:nvGraphicFramePr>
        <p:xfrm>
          <a:off x="1136708" y="2256639"/>
          <a:ext cx="9918584" cy="3481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3598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462DB-D9FE-4BEE-A8B8-5EBF8D55E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2992" y="1287710"/>
            <a:ext cx="8864915" cy="617267"/>
          </a:xfrm>
        </p:spPr>
        <p:txBody>
          <a:bodyPr>
            <a:noAutofit/>
          </a:bodyPr>
          <a:lstStyle/>
          <a:p>
            <a:pPr algn="just"/>
            <a:r>
              <a:rPr lang="it-IT" sz="4000" dirty="0"/>
              <a:t>8. La nascita dell’Italia democratica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964AFD-C8FB-4D7A-A631-3817A2FC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0675A6-1FE7-4565-902D-A981306F9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CDB01B46-4DDF-4FF9-BB8F-7E5D16863E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0928243"/>
              </p:ext>
            </p:extLst>
          </p:nvPr>
        </p:nvGraphicFramePr>
        <p:xfrm>
          <a:off x="1136708" y="1224793"/>
          <a:ext cx="10256716" cy="4513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9003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462DB-D9FE-4BEE-A8B8-5EBF8D55E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2992" y="1287710"/>
            <a:ext cx="8864915" cy="617267"/>
          </a:xfrm>
        </p:spPr>
        <p:txBody>
          <a:bodyPr>
            <a:noAutofit/>
          </a:bodyPr>
          <a:lstStyle/>
          <a:p>
            <a:pPr algn="just"/>
            <a:r>
              <a:rPr lang="it-IT" sz="4000" dirty="0"/>
              <a:t>9. Gli organi costituzionali dello Stato italiano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964AFD-C8FB-4D7A-A631-3817A2FC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0675A6-1FE7-4565-902D-A981306F9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B581F45-4FF7-4BDF-8A90-704E51BF8A16}"/>
              </a:ext>
            </a:extLst>
          </p:cNvPr>
          <p:cNvSpPr txBox="1"/>
          <p:nvPr/>
        </p:nvSpPr>
        <p:spPr>
          <a:xfrm>
            <a:off x="1796080" y="2101746"/>
            <a:ext cx="3374126" cy="144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1400" dirty="0"/>
              <a:t>Organi che oltre a godere di autonomia partecipano alla funzione politica dello Stato. </a:t>
            </a:r>
          </a:p>
          <a:p>
            <a:pPr algn="just"/>
            <a:r>
              <a:rPr lang="it-IT" sz="1400" dirty="0"/>
              <a:t>Le loro funzioni sono regolate dalla Costituzione (Seconda parte).</a:t>
            </a:r>
          </a:p>
          <a:p>
            <a:pPr algn="just"/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C51884-723A-4526-9624-04F677ACA358}"/>
              </a:ext>
            </a:extLst>
          </p:cNvPr>
          <p:cNvSpPr txBox="1"/>
          <p:nvPr/>
        </p:nvSpPr>
        <p:spPr>
          <a:xfrm>
            <a:off x="5436588" y="2363356"/>
            <a:ext cx="4040697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dirty="0"/>
              <a:t>Il Presidente della Repubblica, il Parlamento, il Governo, la Corte costituzionale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2206DD1-8124-41D4-80F0-09F8619AF12F}"/>
              </a:ext>
            </a:extLst>
          </p:cNvPr>
          <p:cNvSpPr txBox="1"/>
          <p:nvPr/>
        </p:nvSpPr>
        <p:spPr>
          <a:xfrm>
            <a:off x="5342583" y="3537623"/>
            <a:ext cx="4040697" cy="166199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1400" dirty="0"/>
              <a:t>Sono organi di rilievo costituzionale il Consiglio di Stato, il Consiglio Superiore della Magistratura, la Corte dei conti, ecc.</a:t>
            </a:r>
          </a:p>
          <a:p>
            <a:pPr algn="just"/>
            <a:r>
              <a:rPr lang="it-IT" sz="1400" dirty="0"/>
              <a:t>Essi sono menzionati dalla Costituzione e la loro disciplina è rinviata al legislatore ordinario.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8155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329" y="1082854"/>
            <a:ext cx="10225241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1.Lo Stato e i suoi elementi costitutivi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79E94-B34D-4B41-B3A9-EB889DF9E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6628" y="2164360"/>
            <a:ext cx="7818642" cy="28858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ClrTx/>
            </a:pPr>
            <a:r>
              <a:rPr lang="it-IT" dirty="0">
                <a:solidFill>
                  <a:schemeClr val="tx1"/>
                </a:solidFill>
              </a:rPr>
              <a:t>Lo Stato:</a:t>
            </a:r>
          </a:p>
          <a:p>
            <a:pPr marL="285750" indent="-285750" algn="just">
              <a:buClrTx/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è una forma di organizzazione del potere politico, cui spetta l’uso legittimo della forza, esercitato su una comunità di persone all’interno di un determinato territorio;</a:t>
            </a:r>
          </a:p>
          <a:p>
            <a:pPr marL="285750" indent="-285750" algn="just">
              <a:buClrTx/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emana e fa rispettare le norme giuridiche e ha il ruolo di regolatore della vita sociale;</a:t>
            </a:r>
          </a:p>
          <a:p>
            <a:pPr marL="285750" indent="-285750" algn="just">
              <a:buClrTx/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si occupa degli interessi comuni della collettività (giustizia, difesa e ordine pubblico).</a:t>
            </a:r>
          </a:p>
          <a:p>
            <a:pPr algn="just">
              <a:buClrTx/>
            </a:pP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469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329" y="1082854"/>
            <a:ext cx="10225241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1.Lo Stato e i suoi elementi costitutivi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79E94-B34D-4B41-B3A9-EB889DF9E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9967" y="2027103"/>
            <a:ext cx="7167097" cy="319896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285750" indent="-285750" algn="just">
              <a:buClrTx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/>
              </a:solidFill>
            </a:endParaRPr>
          </a:p>
          <a:p>
            <a:pPr marL="285750" indent="-285750" algn="just">
              <a:buClrTx/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tx1"/>
                </a:solidFill>
              </a:rPr>
              <a:t>Popolo:</a:t>
            </a:r>
            <a:r>
              <a:rPr lang="it-IT" dirty="0">
                <a:solidFill>
                  <a:schemeClr val="tx1"/>
                </a:solidFill>
              </a:rPr>
              <a:t> insieme di persone accomunate dalla stessa ‘cittadinanza’. La cittadinanza si acquisisce per nascita (</a:t>
            </a:r>
            <a:r>
              <a:rPr lang="it-IT" i="1" dirty="0" err="1">
                <a:solidFill>
                  <a:schemeClr val="tx1"/>
                </a:solidFill>
              </a:rPr>
              <a:t>ius</a:t>
            </a:r>
            <a:r>
              <a:rPr lang="it-IT" i="1" dirty="0">
                <a:solidFill>
                  <a:schemeClr val="tx1"/>
                </a:solidFill>
              </a:rPr>
              <a:t> sanguinis</a:t>
            </a:r>
            <a:r>
              <a:rPr lang="it-IT" dirty="0">
                <a:solidFill>
                  <a:schemeClr val="tx1"/>
                </a:solidFill>
              </a:rPr>
              <a:t> e </a:t>
            </a:r>
            <a:r>
              <a:rPr lang="it-IT" i="1" dirty="0" err="1">
                <a:solidFill>
                  <a:schemeClr val="tx1"/>
                </a:solidFill>
              </a:rPr>
              <a:t>ius</a:t>
            </a:r>
            <a:r>
              <a:rPr lang="it-IT" i="1" dirty="0">
                <a:solidFill>
                  <a:schemeClr val="tx1"/>
                </a:solidFill>
              </a:rPr>
              <a:t> soli), </a:t>
            </a:r>
            <a:r>
              <a:rPr lang="it-IT" dirty="0">
                <a:solidFill>
                  <a:schemeClr val="tx1"/>
                </a:solidFill>
              </a:rPr>
              <a:t>per estensione (matrimonio, adozione),  concessione dello Stato</a:t>
            </a:r>
          </a:p>
          <a:p>
            <a:pPr marL="285750" indent="-285750" algn="just">
              <a:buClrTx/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tx1"/>
                </a:solidFill>
              </a:rPr>
              <a:t>Territorio</a:t>
            </a:r>
            <a:r>
              <a:rPr lang="it-IT" dirty="0">
                <a:solidFill>
                  <a:schemeClr val="tx1"/>
                </a:solidFill>
              </a:rPr>
              <a:t>: spazio fisico dove lo Stato fa valere ed esercita la propria sovranità.</a:t>
            </a:r>
          </a:p>
          <a:p>
            <a:pPr marL="285750" indent="-285750" algn="just">
              <a:buClrTx/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tx1"/>
                </a:solidFill>
              </a:rPr>
              <a:t>Sovranità</a:t>
            </a:r>
            <a:r>
              <a:rPr lang="it-IT" dirty="0">
                <a:solidFill>
                  <a:schemeClr val="tx1"/>
                </a:solidFill>
              </a:rPr>
              <a:t>: possesso di autorità per impartire  comandi e amministrare (esercizio del potere). </a:t>
            </a:r>
          </a:p>
          <a:p>
            <a:pPr algn="just">
              <a:buClrTx/>
            </a:pPr>
            <a:r>
              <a:rPr lang="it-IT" dirty="0">
                <a:solidFill>
                  <a:schemeClr val="tx1"/>
                </a:solidFill>
              </a:rPr>
              <a:t>	A) Sovranità interna: rapporto tra Stato e 	soggetti 	presenti sul territorio nazionale</a:t>
            </a:r>
          </a:p>
          <a:p>
            <a:pPr algn="just">
              <a:buClrTx/>
            </a:pPr>
            <a:r>
              <a:rPr lang="it-IT" dirty="0">
                <a:solidFill>
                  <a:schemeClr val="tx1"/>
                </a:solidFill>
              </a:rPr>
              <a:t>	B) Sovranità esterna o internazionale: autonomia e 	autocrazia.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988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C7E58-C706-4AAA-83E4-0D972C789C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5773" y="238410"/>
            <a:ext cx="8679915" cy="1748729"/>
          </a:xfrm>
        </p:spPr>
        <p:txBody>
          <a:bodyPr/>
          <a:lstStyle/>
          <a:p>
            <a:r>
              <a:rPr lang="it-IT" dirty="0"/>
              <a:t>2.Tipi di Stato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93EBE-EA77-4644-9CB1-2F191A5665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1616" y="2118626"/>
            <a:ext cx="8003097" cy="1838808"/>
          </a:xfrm>
        </p:spPr>
        <p:txBody>
          <a:bodyPr>
            <a:normAutofit/>
          </a:bodyPr>
          <a:lstStyle/>
          <a:p>
            <a:r>
              <a:rPr lang="it-IT" dirty="0"/>
              <a:t>I rapporto tra governanti e governati e la dislocazione del potere sul territorio danno tre tipi di Stato: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48DA3B-9504-4E51-B2BA-53507C605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08D41E-A2B4-4E5E-95C8-7141DEA92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A6A9AA42-7DEA-4894-B3FE-A0FD083668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2700610"/>
              </p:ext>
            </p:extLst>
          </p:nvPr>
        </p:nvGraphicFramePr>
        <p:xfrm>
          <a:off x="2262482" y="2701255"/>
          <a:ext cx="8072755" cy="3305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5343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>
            <a:extLst>
              <a:ext uri="{FF2B5EF4-FFF2-40B4-BE49-F238E27FC236}">
                <a16:creationId xmlns:a16="http://schemas.microsoft.com/office/drawing/2014/main" id="{C776C0C3-A003-4793-809C-640EB456E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8188" y="2172749"/>
            <a:ext cx="8069604" cy="29475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it-IT" dirty="0">
                <a:solidFill>
                  <a:schemeClr val="tx1"/>
                </a:solidFill>
              </a:rPr>
              <a:t>La Confederazione di Stati: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</a:rPr>
              <a:t>è un’aggregazione di Stati indipendenti e sovrani che collaborano su problemi comuni di natura economica o militare.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</a:rPr>
              <a:t>I loro rapporti sono regolati da trattati internazionali e dal diritto derivato dagli organi decisionali.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</a:rPr>
              <a:t>L’ Unione europea rappresenta uno status particolare tra un’unione di Stati e uno Stato federale in fieri</a:t>
            </a:r>
          </a:p>
          <a:p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F292C55-C9B3-47C6-AD64-B4100CECE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Prejanò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28A1611-0918-4651-A73C-E8F86DEF2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34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AC45C-C779-4B7B-94D6-C012EFBA7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4139" y="238410"/>
            <a:ext cx="8679915" cy="1748729"/>
          </a:xfrm>
        </p:spPr>
        <p:txBody>
          <a:bodyPr/>
          <a:lstStyle/>
          <a:p>
            <a:r>
              <a:rPr lang="it-IT" dirty="0"/>
              <a:t>3. Forme di Stato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815A3F-6103-418D-95D4-81E194CC59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5372" y="1730092"/>
            <a:ext cx="7677448" cy="593803"/>
          </a:xfrm>
        </p:spPr>
        <p:txBody>
          <a:bodyPr>
            <a:normAutofit fontScale="92500" lnSpcReduction="20000"/>
          </a:bodyPr>
          <a:lstStyle/>
          <a:p>
            <a:endParaRPr lang="it-IT" dirty="0"/>
          </a:p>
          <a:p>
            <a:r>
              <a:rPr lang="it-IT" dirty="0"/>
              <a:t>Rapporto tra autorità e libertà dei singoli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285328-8AF4-4287-9E9E-43DD5D98C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326013-3916-49B3-A657-57EEDA18B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918824D0-86CD-4B75-AC5F-A8A9419B1A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5385674"/>
              </p:ext>
            </p:extLst>
          </p:nvPr>
        </p:nvGraphicFramePr>
        <p:xfrm>
          <a:off x="2299265" y="2066848"/>
          <a:ext cx="3736293" cy="36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ma 6">
            <a:extLst>
              <a:ext uri="{FF2B5EF4-FFF2-40B4-BE49-F238E27FC236}">
                <a16:creationId xmlns:a16="http://schemas.microsoft.com/office/drawing/2014/main" id="{E7E76D68-2DC7-44E0-91DD-B854CF669F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1484544"/>
              </p:ext>
            </p:extLst>
          </p:nvPr>
        </p:nvGraphicFramePr>
        <p:xfrm>
          <a:off x="5547918" y="2420166"/>
          <a:ext cx="5500381" cy="4227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39672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>
            <a:extLst>
              <a:ext uri="{FF2B5EF4-FFF2-40B4-BE49-F238E27FC236}">
                <a16:creationId xmlns:a16="http://schemas.microsoft.com/office/drawing/2014/main" id="{C776C0C3-A003-4793-809C-640EB456E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4234" y="2107555"/>
            <a:ext cx="3857726" cy="229019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it-IT" dirty="0">
              <a:solidFill>
                <a:schemeClr val="tx1"/>
              </a:solidFill>
            </a:endParaRPr>
          </a:p>
          <a:p>
            <a:r>
              <a:rPr lang="it-IT" dirty="0">
                <a:solidFill>
                  <a:schemeClr val="tx1"/>
                </a:solidFill>
              </a:rPr>
              <a:t>La forma di Stato</a:t>
            </a:r>
          </a:p>
          <a:p>
            <a:r>
              <a:rPr lang="it-IT" dirty="0">
                <a:solidFill>
                  <a:schemeClr val="tx1"/>
                </a:solidFill>
              </a:rPr>
              <a:t>Riguarda le relazioni tra gli elementi che lo compongono</a:t>
            </a:r>
          </a:p>
          <a:p>
            <a:r>
              <a:rPr lang="it-IT" dirty="0">
                <a:solidFill>
                  <a:schemeClr val="tx1"/>
                </a:solidFill>
              </a:rPr>
              <a:t>(popolo, territorio e sovranità).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F292C55-C9B3-47C6-AD64-B4100CECE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Prejanò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28A1611-0918-4651-A73C-E8F86DEF2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Sottotitolo 8">
            <a:extLst>
              <a:ext uri="{FF2B5EF4-FFF2-40B4-BE49-F238E27FC236}">
                <a16:creationId xmlns:a16="http://schemas.microsoft.com/office/drawing/2014/main" id="{3B14F54C-9D44-42AC-A4B1-B32AD9BF12A8}"/>
              </a:ext>
            </a:extLst>
          </p:cNvPr>
          <p:cNvSpPr txBox="1">
            <a:spLocks/>
          </p:cNvSpPr>
          <p:nvPr/>
        </p:nvSpPr>
        <p:spPr>
          <a:xfrm>
            <a:off x="6263779" y="2618766"/>
            <a:ext cx="4071457" cy="229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b="0" kern="1200">
                <a:solidFill>
                  <a:srgbClr val="FFFE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  <a:p>
            <a:r>
              <a:rPr lang="it-IT" dirty="0"/>
              <a:t>La forma di governo</a:t>
            </a:r>
          </a:p>
          <a:p>
            <a:r>
              <a:rPr lang="it-IT" dirty="0"/>
              <a:t>Riguarda le relazioni all’interno del potere sovrano, ad esempio tra Parlamento, Governo e Capo dello Stato con rispettivi competenze e funzioni.</a:t>
            </a:r>
          </a:p>
        </p:txBody>
      </p:sp>
    </p:spTree>
    <p:extLst>
      <p:ext uri="{BB962C8B-B14F-4D97-AF65-F5344CB8AC3E}">
        <p14:creationId xmlns:p14="http://schemas.microsoft.com/office/powerpoint/2010/main" val="2831939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549EA93-9E09-4363-BFAE-CBBD4B770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7" y="238410"/>
            <a:ext cx="8679915" cy="1748729"/>
          </a:xfrm>
        </p:spPr>
        <p:txBody>
          <a:bodyPr/>
          <a:lstStyle/>
          <a:p>
            <a:r>
              <a:rPr lang="it-IT" dirty="0"/>
              <a:t>4. La separazione dei poteri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41434A-B974-470D-84AB-944F57A69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A4F44-E1AD-441C-A453-4CFE0B50F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4F6CC32C-E638-4610-B812-E9A09C9CC2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2080663"/>
              </p:ext>
            </p:extLst>
          </p:nvPr>
        </p:nvGraphicFramePr>
        <p:xfrm>
          <a:off x="2053438" y="2105637"/>
          <a:ext cx="8085123" cy="3187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5806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462DB-D9FE-4BEE-A8B8-5EBF8D55E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749" y="238410"/>
            <a:ext cx="8679915" cy="1748729"/>
          </a:xfrm>
        </p:spPr>
        <p:txBody>
          <a:bodyPr/>
          <a:lstStyle/>
          <a:p>
            <a:r>
              <a:rPr lang="it-IT" dirty="0"/>
              <a:t>5. Le forme di Governo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964AFD-C8FB-4D7A-A631-3817A2FC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0675A6-1FE7-4565-902D-A981306F9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CDB01B46-4DDF-4FF9-BB8F-7E5D16863E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3435469"/>
              </p:ext>
            </p:extLst>
          </p:nvPr>
        </p:nvGraphicFramePr>
        <p:xfrm>
          <a:off x="1104550" y="2088859"/>
          <a:ext cx="9365330" cy="3481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614646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443</TotalTime>
  <Words>914</Words>
  <Application>Microsoft Office PowerPoint</Application>
  <PresentationFormat>Widescreen</PresentationFormat>
  <Paragraphs>132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Rockwell</vt:lpstr>
      <vt:lpstr>Wingdings</vt:lpstr>
      <vt:lpstr>Atlas</vt:lpstr>
      <vt:lpstr>Cittadinanza e Costituzione</vt:lpstr>
      <vt:lpstr>1.Lo Stato e i suoi elementi costitutivi</vt:lpstr>
      <vt:lpstr>1.Lo Stato e i suoi elementi costitutivi</vt:lpstr>
      <vt:lpstr>2.Tipi di Stato</vt:lpstr>
      <vt:lpstr>Presentazione standard di PowerPoint</vt:lpstr>
      <vt:lpstr>3. Forme di Stato</vt:lpstr>
      <vt:lpstr>Presentazione standard di PowerPoint</vt:lpstr>
      <vt:lpstr>4. La separazione dei poteri</vt:lpstr>
      <vt:lpstr>5. Le forme di Governo</vt:lpstr>
      <vt:lpstr>5. Le forme di Governo</vt:lpstr>
      <vt:lpstr>6. Lo Stato italiano e la Costituzione</vt:lpstr>
      <vt:lpstr>7. Dallo Statuto Albertino al regime fascista</vt:lpstr>
      <vt:lpstr>8. La nascita dell’Italia democratica</vt:lpstr>
      <vt:lpstr>9. Gli organi costituzionali dello Stato italiano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Cittadinanza e Costituzione</dc:title>
  <dc:creator>Riccio, Graziano</dc:creator>
  <cp:lastModifiedBy>Giuseppina Prejanò</cp:lastModifiedBy>
  <cp:revision>46</cp:revision>
  <dcterms:created xsi:type="dcterms:W3CDTF">2019-01-27T09:34:17Z</dcterms:created>
  <dcterms:modified xsi:type="dcterms:W3CDTF">2019-02-21T12:07:47Z</dcterms:modified>
</cp:coreProperties>
</file>